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6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0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63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04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88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97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2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5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5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6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50" b="0" cap="none" spc="1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 b="0" cap="none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50" b="0" cap="none" spc="1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56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b="1" kern="1200" spc="13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 spc="1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 spc="1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 spc="1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 spc="1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 spc="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9F9F0F-FB8C-5565-247C-BDCC156B5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BA4FDDF-F59C-428B-8603-3A86D75931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抽象的な赤色の幾何学模様">
            <a:extLst>
              <a:ext uri="{FF2B5EF4-FFF2-40B4-BE49-F238E27FC236}">
                <a16:creationId xmlns:a16="http://schemas.microsoft.com/office/drawing/2014/main" id="{BB90F1BC-D9BF-5E07-2770-7C3D5DB3EC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84" b="4246"/>
          <a:stretch>
            <a:fillRect/>
          </a:stretch>
        </p:blipFill>
        <p:spPr>
          <a:xfrm>
            <a:off x="1" y="1"/>
            <a:ext cx="12192000" cy="6857988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EAD13EF-74FA-4D38-8F15-B51F09C96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583125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0F813F9-2FE2-A5AA-EFB4-259BB8BF59F6}"/>
              </a:ext>
            </a:extLst>
          </p:cNvPr>
          <p:cNvSpPr txBox="1"/>
          <p:nvPr/>
        </p:nvSpPr>
        <p:spPr>
          <a:xfrm>
            <a:off x="407362" y="539071"/>
            <a:ext cx="941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画像ファイル　プロパティ、名前編集ツール</a:t>
            </a:r>
          </a:p>
        </p:txBody>
      </p:sp>
      <p:pic>
        <p:nvPicPr>
          <p:cNvPr id="6" name="Picture 1" descr="抽象的な赤色の幾何学模様">
            <a:extLst>
              <a:ext uri="{FF2B5EF4-FFF2-40B4-BE49-F238E27FC236}">
                <a16:creationId xmlns:a16="http://schemas.microsoft.com/office/drawing/2014/main" id="{365A1968-45F9-100B-30E4-F4D73FDC73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484" b="4246"/>
          <a:stretch>
            <a:fillRect/>
          </a:stretch>
        </p:blipFill>
        <p:spPr>
          <a:xfrm>
            <a:off x="0" y="12"/>
            <a:ext cx="12192000" cy="6857988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4E2CD-F880-17E7-6005-345425BA0CDC}"/>
              </a:ext>
            </a:extLst>
          </p:cNvPr>
          <p:cNvSpPr txBox="1"/>
          <p:nvPr/>
        </p:nvSpPr>
        <p:spPr>
          <a:xfrm>
            <a:off x="407362" y="1133875"/>
            <a:ext cx="941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画像ファイル　プロパティ、名前編集ツール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15B0187-1976-473C-3CBA-CB5407DCBF67}"/>
              </a:ext>
            </a:extLst>
          </p:cNvPr>
          <p:cNvSpPr txBox="1"/>
          <p:nvPr/>
        </p:nvSpPr>
        <p:spPr>
          <a:xfrm>
            <a:off x="407360" y="77406"/>
            <a:ext cx="610936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プロパティ編集</a:t>
            </a:r>
          </a:p>
        </p:txBody>
      </p:sp>
      <p:pic>
        <p:nvPicPr>
          <p:cNvPr id="16" name="図 15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F247E76-C2C4-B408-CAA0-2253FE0AE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771" y="2061357"/>
            <a:ext cx="3181794" cy="4515480"/>
          </a:xfrm>
          <a:prstGeom prst="rect">
            <a:avLst/>
          </a:prstGeom>
        </p:spPr>
      </p:pic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0DF40659-3FD4-8BD9-B23F-31CD0A9BB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630" y="4319097"/>
            <a:ext cx="5842072" cy="2397033"/>
          </a:xfrm>
          <a:prstGeom prst="rect">
            <a:avLst/>
          </a:prstGeom>
        </p:spPr>
      </p:pic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825AD47-AC47-2B9C-454B-9360D4C7C6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630" y="2137591"/>
            <a:ext cx="2438740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017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5E6F1AC-B03C-F985-6EC3-289D5E2FA2CD}"/>
              </a:ext>
            </a:extLst>
          </p:cNvPr>
          <p:cNvSpPr txBox="1"/>
          <p:nvPr/>
        </p:nvSpPr>
        <p:spPr>
          <a:xfrm>
            <a:off x="5394960" y="374008"/>
            <a:ext cx="60219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/>
              <a:t>windows</a:t>
            </a:r>
            <a:r>
              <a:rPr kumimoji="1" lang="ja-JP" altLang="en-US"/>
              <a:t>のファイルにはプロパティを設定できます。</a:t>
            </a:r>
            <a:endParaRPr kumimoji="1" lang="en-US" altLang="ja-JP"/>
          </a:p>
          <a:p>
            <a:r>
              <a:rPr kumimoji="1" lang="ja-JP" altLang="en-US"/>
              <a:t>エクスプローラーの検索では、ファイル名以外に、このプロパティの情報も検索できます</a:t>
            </a:r>
            <a:endParaRPr kumimoji="1" lang="en-US" altLang="ja-JP"/>
          </a:p>
          <a:p>
            <a:endParaRPr lang="en-US" altLang="ja-JP"/>
          </a:p>
          <a:p>
            <a:r>
              <a:rPr kumimoji="1" lang="ja-JP" altLang="en-US"/>
              <a:t>例えば、左の画像ファイルのプロパティ・タイトルに「さくら」が設定されています</a:t>
            </a:r>
            <a:endParaRPr kumimoji="1" lang="en-US" altLang="ja-JP"/>
          </a:p>
          <a:p>
            <a:endParaRPr lang="en-US" altLang="ja-JP"/>
          </a:p>
          <a:p>
            <a:r>
              <a:rPr lang="ja-JP" altLang="en-US"/>
              <a:t>エクスプローラーで検索してみましょう</a:t>
            </a:r>
            <a:endParaRPr lang="en-US" altLang="ja-JP"/>
          </a:p>
          <a:p>
            <a:r>
              <a:rPr lang="ja-JP" altLang="en-US"/>
              <a:t>（項目名</a:t>
            </a:r>
            <a:r>
              <a:rPr lang="en-US" altLang="ja-JP"/>
              <a:t>:</a:t>
            </a:r>
            <a:r>
              <a:rPr lang="ja-JP" altLang="en-US"/>
              <a:t>検索文字）</a:t>
            </a:r>
            <a:endParaRPr lang="en-US" altLang="ja-JP"/>
          </a:p>
          <a:p>
            <a:endParaRPr kumimoji="1" lang="ja-JP" altLang="en-US"/>
          </a:p>
        </p:txBody>
      </p:sp>
      <p:pic>
        <p:nvPicPr>
          <p:cNvPr id="4" name="図 3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A5C3D7E2-6380-E85A-1E2B-B642CE091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4658"/>
            <a:ext cx="5031066" cy="6422085"/>
          </a:xfrm>
          <a:prstGeom prst="rect">
            <a:avLst/>
          </a:prstGeom>
        </p:spPr>
      </p:pic>
      <p:pic>
        <p:nvPicPr>
          <p:cNvPr id="6" name="図 5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28386677-F066-8453-F201-30142180CA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385700"/>
            <a:ext cx="4877481" cy="205768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08D05A3-F30B-1339-F9EE-9F8D59761BD0}"/>
              </a:ext>
            </a:extLst>
          </p:cNvPr>
          <p:cNvSpPr txBox="1"/>
          <p:nvPr/>
        </p:nvSpPr>
        <p:spPr>
          <a:xfrm>
            <a:off x="5394960" y="5592757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検索の幅が広がりますね</a:t>
            </a:r>
            <a:endParaRPr kumimoji="1" lang="en-US" altLang="ja-JP"/>
          </a:p>
          <a:p>
            <a:r>
              <a:rPr kumimoji="1" lang="ja-JP" altLang="en-US"/>
              <a:t>例えば、タグに分類を設定してみるのもいいです</a:t>
            </a:r>
            <a:endParaRPr kumimoji="1" lang="en-US" altLang="ja-JP"/>
          </a:p>
          <a:p>
            <a:r>
              <a:rPr lang="ja-JP" altLang="en-US"/>
              <a:t>コメントには写真を撮ったときの感想などを入れては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2175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Yu Mincho Demibold"/>
        <a:ea typeface=""/>
        <a:cs typeface=""/>
      </a:majorFont>
      <a:minorFont>
        <a:latin typeface="Yu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104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Yu Gothic</vt:lpstr>
      <vt:lpstr>Yu Mincho Demibold</vt:lpstr>
      <vt:lpstr>Arial</vt:lpstr>
      <vt:lpstr>DashVTI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一郎 深澤</dc:creator>
  <cp:lastModifiedBy>一郎 深澤</cp:lastModifiedBy>
  <cp:revision>2</cp:revision>
  <dcterms:created xsi:type="dcterms:W3CDTF">2026-01-12T02:54:48Z</dcterms:created>
  <dcterms:modified xsi:type="dcterms:W3CDTF">2026-01-12T06:35:41Z</dcterms:modified>
</cp:coreProperties>
</file>