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0" autoAdjust="0"/>
    <p:restoredTop sz="94660"/>
  </p:normalViewPr>
  <p:slideViewPr>
    <p:cSldViewPr snapToGrid="0">
      <p:cViewPr varScale="1">
        <p:scale>
          <a:sx n="42" d="100"/>
          <a:sy n="42" d="100"/>
        </p:scale>
        <p:origin x="102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62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0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630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04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188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97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24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57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95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6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lIns="109728" tIns="109728" rIns="109728" bIns="91440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050" b="0" cap="none" spc="1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050" b="0" cap="none" spc="1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050" b="0" cap="none" spc="1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56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62" r:id="rId4"/>
    <p:sldLayoutId id="2147483663" r:id="rId5"/>
    <p:sldLayoutId id="2147483668" r:id="rId6"/>
    <p:sldLayoutId id="2147483664" r:id="rId7"/>
    <p:sldLayoutId id="2147483665" r:id="rId8"/>
    <p:sldLayoutId id="2147483666" r:id="rId9"/>
    <p:sldLayoutId id="2147483667" r:id="rId10"/>
    <p:sldLayoutId id="2147483669" r:id="rId11"/>
  </p:sldLayoutIdLst>
  <p:hf sldNum="0" hdr="0" ftr="0" dt="0"/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b="1" kern="1200" spc="13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 spc="1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 spc="1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 spc="1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 spc="1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 spc="1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抽象的な赤色の幾何学模様">
            <a:extLst>
              <a:ext uri="{FF2B5EF4-FFF2-40B4-BE49-F238E27FC236}">
                <a16:creationId xmlns:a16="http://schemas.microsoft.com/office/drawing/2014/main" id="{4AA8D486-F394-93AD-5910-B1A0683A5E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484" b="4246"/>
          <a:stretch>
            <a:fillRect/>
          </a:stretch>
        </p:blipFill>
        <p:spPr>
          <a:xfrm>
            <a:off x="0" y="-77394"/>
            <a:ext cx="12192000" cy="6857988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E4899C0-C1B1-034E-BC54-715F4A4F4E72}"/>
              </a:ext>
            </a:extLst>
          </p:cNvPr>
          <p:cNvSpPr txBox="1"/>
          <p:nvPr/>
        </p:nvSpPr>
        <p:spPr>
          <a:xfrm>
            <a:off x="407362" y="1133875"/>
            <a:ext cx="6882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EXIF</a:t>
            </a:r>
            <a:r>
              <a:rPr kumimoji="1"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経度・緯度から場所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を特定</a:t>
            </a:r>
            <a:endParaRPr kumimoji="1" lang="ja-JP" altLang="en-US" sz="36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47CBE14-0F5F-7861-4DFD-3762F5B61B21}"/>
              </a:ext>
            </a:extLst>
          </p:cNvPr>
          <p:cNvSpPr txBox="1"/>
          <p:nvPr/>
        </p:nvSpPr>
        <p:spPr>
          <a:xfrm>
            <a:off x="31977" y="77406"/>
            <a:ext cx="1164036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SetLocation </a:t>
            </a:r>
            <a:r>
              <a:rPr kumimoji="1" lang="ja-JP" altLang="en-US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写真の場所特定</a:t>
            </a:r>
          </a:p>
        </p:txBody>
      </p:sp>
      <p:pic>
        <p:nvPicPr>
          <p:cNvPr id="6" name="図 5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DDCE91A9-38FA-8F6F-CFD5-2B1918B930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762" y="2118440"/>
            <a:ext cx="3310118" cy="4323919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E45D7F4-E85C-8502-9E27-DF4E6F94A6E2}"/>
              </a:ext>
            </a:extLst>
          </p:cNvPr>
          <p:cNvSpPr txBox="1"/>
          <p:nvPr/>
        </p:nvSpPr>
        <p:spPr>
          <a:xfrm>
            <a:off x="5852160" y="2118440"/>
            <a:ext cx="60219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経度・緯度から場所を特定してプロパティ「作成者」に一括登録します</a:t>
            </a:r>
            <a:endParaRPr kumimoji="1" lang="en-US" altLang="ja-JP"/>
          </a:p>
        </p:txBody>
      </p:sp>
    </p:spTree>
    <p:extLst>
      <p:ext uri="{BB962C8B-B14F-4D97-AF65-F5344CB8AC3E}">
        <p14:creationId xmlns:p14="http://schemas.microsoft.com/office/powerpoint/2010/main" val="1614268028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Yu Mincho Demibold"/>
        <a:ea typeface=""/>
        <a:cs typeface=""/>
      </a:majorFont>
      <a:minorFont>
        <a:latin typeface="Yu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29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Yu Gothic</vt:lpstr>
      <vt:lpstr>Yu Mincho Demibold</vt:lpstr>
      <vt:lpstr>Arial</vt:lpstr>
      <vt:lpstr>DashVTI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一郎 深澤</dc:creator>
  <cp:lastModifiedBy>一郎 深澤</cp:lastModifiedBy>
  <cp:revision>3</cp:revision>
  <dcterms:created xsi:type="dcterms:W3CDTF">2026-01-12T02:54:48Z</dcterms:created>
  <dcterms:modified xsi:type="dcterms:W3CDTF">2026-01-20T00:09:21Z</dcterms:modified>
</cp:coreProperties>
</file>