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77" r:id="rId3"/>
    <p:sldId id="318" r:id="rId4"/>
    <p:sldId id="319" r:id="rId5"/>
    <p:sldId id="320" r:id="rId6"/>
    <p:sldId id="257" r:id="rId7"/>
    <p:sldId id="280" r:id="rId8"/>
    <p:sldId id="312" r:id="rId9"/>
    <p:sldId id="317" r:id="rId10"/>
    <p:sldId id="322" r:id="rId11"/>
    <p:sldId id="337" r:id="rId12"/>
    <p:sldId id="33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guide id="3" orient="horz" pos="4065" userDrawn="1">
          <p15:clr>
            <a:srgbClr val="A4A3A4"/>
          </p15:clr>
        </p15:guide>
        <p15:guide id="4" orient="horz" pos="368" userDrawn="1">
          <p15:clr>
            <a:srgbClr val="A4A3A4"/>
          </p15:clr>
        </p15:guide>
        <p15:guide id="5" pos="1867" userDrawn="1">
          <p15:clr>
            <a:srgbClr val="A4A3A4"/>
          </p15:clr>
        </p15:guide>
        <p15:guide id="6" pos="733" userDrawn="1">
          <p15:clr>
            <a:srgbClr val="A4A3A4"/>
          </p15:clr>
        </p15:guide>
        <p15:guide id="7" pos="2683" userDrawn="1">
          <p15:clr>
            <a:srgbClr val="A4A3A4"/>
          </p15:clr>
        </p15:guide>
        <p15:guide id="8" pos="4679" userDrawn="1">
          <p15:clr>
            <a:srgbClr val="A4A3A4"/>
          </p15:clr>
        </p15:guide>
        <p15:guide id="9" orient="horz" pos="3612" userDrawn="1">
          <p15:clr>
            <a:srgbClr val="A4A3A4"/>
          </p15:clr>
        </p15:guide>
        <p15:guide id="10" orient="horz" pos="1298"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C2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966"/>
    <p:restoredTop sz="73257"/>
  </p:normalViewPr>
  <p:slideViewPr>
    <p:cSldViewPr snapToGrid="0" snapToObjects="1">
      <p:cViewPr varScale="1">
        <p:scale>
          <a:sx n="63" d="100"/>
          <a:sy n="63" d="100"/>
        </p:scale>
        <p:origin x="1038" y="84"/>
      </p:cViewPr>
      <p:guideLst>
        <p:guide orient="horz" pos="2183"/>
        <p:guide pos="3840"/>
        <p:guide orient="horz" pos="4065"/>
        <p:guide orient="horz" pos="368"/>
        <p:guide pos="1867"/>
        <p:guide pos="733"/>
        <p:guide pos="2683"/>
        <p:guide pos="4679"/>
        <p:guide orient="horz" pos="3612"/>
        <p:guide orient="horz" pos="1298"/>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116" d="100"/>
          <a:sy n="116" d="100"/>
        </p:scale>
        <p:origin x="5192"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1859B3-94EF-1243-8ED1-52C3DB86FE3F}" type="datetimeFigureOut">
              <a:rPr kumimoji="1" lang="ja-JP" altLang="en-US" smtClean="0"/>
              <a:t>2022/3/8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38DD03-DC90-274B-B645-10A173DACBFC}" type="slidenum">
              <a:rPr kumimoji="1" lang="ja-JP" altLang="en-US" smtClean="0"/>
              <a:t>‹#›</a:t>
            </a:fld>
            <a:endParaRPr kumimoji="1" lang="ja-JP" altLang="en-US"/>
          </a:p>
        </p:txBody>
      </p:sp>
    </p:spTree>
    <p:extLst>
      <p:ext uri="{BB962C8B-B14F-4D97-AF65-F5344CB8AC3E}">
        <p14:creationId xmlns:p14="http://schemas.microsoft.com/office/powerpoint/2010/main" val="8381335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本動画では、スマートフォンの最も基本となる操作について一緒に見ていきましょう。</a:t>
            </a:r>
          </a:p>
        </p:txBody>
      </p:sp>
      <p:sp>
        <p:nvSpPr>
          <p:cNvPr id="4" name="スライド番号プレースホルダー 3"/>
          <p:cNvSpPr>
            <a:spLocks noGrp="1"/>
          </p:cNvSpPr>
          <p:nvPr>
            <p:ph type="sldNum" sz="quarter" idx="5"/>
          </p:nvPr>
        </p:nvSpPr>
        <p:spPr/>
        <p:txBody>
          <a:bodyPr/>
          <a:lstStyle/>
          <a:p>
            <a:fld id="{7A38DD03-DC90-274B-B645-10A173DACBFC}" type="slidenum">
              <a:rPr kumimoji="1" lang="ja-JP" altLang="en-US" smtClean="0"/>
              <a:t>1</a:t>
            </a:fld>
            <a:endParaRPr kumimoji="1" lang="ja-JP" altLang="en-US"/>
          </a:p>
        </p:txBody>
      </p:sp>
    </p:spTree>
    <p:extLst>
      <p:ext uri="{BB962C8B-B14F-4D97-AF65-F5344CB8AC3E}">
        <p14:creationId xmlns:p14="http://schemas.microsoft.com/office/powerpoint/2010/main" val="3425182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スマートフォンの各部の名称について見ていきます。スマートフォンによっては</a:t>
            </a:r>
            <a:endParaRPr kumimoji="1" lang="en-US" altLang="ja-JP" dirty="0"/>
          </a:p>
          <a:p>
            <a:r>
              <a:rPr kumimoji="1" lang="ja-JP" altLang="en-US"/>
              <a:t>各部の位置がこの資料とは異なる場合がありますのでご注意ください。</a:t>
            </a:r>
            <a:endParaRPr kumimoji="1" lang="en-US" altLang="ja-JP" dirty="0"/>
          </a:p>
          <a:p>
            <a:r>
              <a:rPr kumimoji="1" lang="ja-JP" altLang="en-US"/>
              <a:t>まず、下にはマイク穴と充電ケーブルの差し込み口があります。一方上にはカメラが付いています。</a:t>
            </a:r>
            <a:endParaRPr kumimoji="1" lang="en-US" altLang="ja-JP" dirty="0"/>
          </a:p>
          <a:p>
            <a:r>
              <a:rPr kumimoji="1" lang="ja-JP" altLang="en-US"/>
              <a:t>このカメラで離れた相手とテレビ通話ができたり、いわゆる自撮りができます。</a:t>
            </a:r>
            <a:endParaRPr kumimoji="1" lang="en-US" altLang="ja-JP" dirty="0"/>
          </a:p>
          <a:p>
            <a:r>
              <a:rPr kumimoji="1" lang="ja-JP" altLang="en-US"/>
              <a:t>また横には電源ボタンと音量ボタンがついています。</a:t>
            </a:r>
            <a:endParaRPr kumimoji="1" lang="en-US" altLang="ja-JP" dirty="0"/>
          </a:p>
          <a:p>
            <a:r>
              <a:rPr kumimoji="1" lang="ja-JP" altLang="en-US"/>
              <a:t>背面にもカメラが付いており。このカメラで写真を撮ったりビデオを撮影することができます。</a:t>
            </a:r>
            <a:endParaRPr kumimoji="1" lang="en-US" altLang="ja-JP" dirty="0"/>
          </a:p>
        </p:txBody>
      </p:sp>
      <p:sp>
        <p:nvSpPr>
          <p:cNvPr id="4" name="スライド番号プレースホルダー 3"/>
          <p:cNvSpPr>
            <a:spLocks noGrp="1"/>
          </p:cNvSpPr>
          <p:nvPr>
            <p:ph type="sldNum" sz="quarter" idx="5"/>
          </p:nvPr>
        </p:nvSpPr>
        <p:spPr/>
        <p:txBody>
          <a:bodyPr/>
          <a:lstStyle/>
          <a:p>
            <a:fld id="{7A38DD03-DC90-274B-B645-10A173DACBFC}" type="slidenum">
              <a:rPr kumimoji="1" lang="ja-JP" altLang="en-US" smtClean="0"/>
              <a:t>2</a:t>
            </a:fld>
            <a:endParaRPr kumimoji="1" lang="ja-JP" altLang="en-US"/>
          </a:p>
        </p:txBody>
      </p:sp>
    </p:spTree>
    <p:extLst>
      <p:ext uri="{BB962C8B-B14F-4D97-AF65-F5344CB8AC3E}">
        <p14:creationId xmlns:p14="http://schemas.microsoft.com/office/powerpoint/2010/main" val="408134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静電気の容量変化を検知します</a:t>
            </a:r>
          </a:p>
        </p:txBody>
      </p:sp>
      <p:sp>
        <p:nvSpPr>
          <p:cNvPr id="4" name="スライド番号プレースホルダー 3"/>
          <p:cNvSpPr>
            <a:spLocks noGrp="1"/>
          </p:cNvSpPr>
          <p:nvPr>
            <p:ph type="sldNum" sz="quarter" idx="5"/>
          </p:nvPr>
        </p:nvSpPr>
        <p:spPr/>
        <p:txBody>
          <a:bodyPr/>
          <a:lstStyle/>
          <a:p>
            <a:fld id="{7A38DD03-DC90-274B-B645-10A173DACBFC}" type="slidenum">
              <a:rPr kumimoji="1" lang="ja-JP" altLang="en-US" smtClean="0"/>
              <a:t>3</a:t>
            </a:fld>
            <a:endParaRPr kumimoji="1" lang="ja-JP" altLang="en-US"/>
          </a:p>
        </p:txBody>
      </p:sp>
    </p:spTree>
    <p:extLst>
      <p:ext uri="{BB962C8B-B14F-4D97-AF65-F5344CB8AC3E}">
        <p14:creationId xmlns:p14="http://schemas.microsoft.com/office/powerpoint/2010/main" val="3282074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A38DD03-DC90-274B-B645-10A173DACBFC}" type="slidenum">
              <a:rPr kumimoji="1" lang="ja-JP" altLang="en-US" smtClean="0"/>
              <a:t>5</a:t>
            </a:fld>
            <a:endParaRPr kumimoji="1" lang="ja-JP" altLang="en-US"/>
          </a:p>
        </p:txBody>
      </p:sp>
    </p:spTree>
    <p:extLst>
      <p:ext uri="{BB962C8B-B14F-4D97-AF65-F5344CB8AC3E}">
        <p14:creationId xmlns:p14="http://schemas.microsoft.com/office/powerpoint/2010/main" val="2852840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ホーム画面に戻る操作について解説します。</a:t>
            </a:r>
            <a:endParaRPr kumimoji="1" lang="en-US" altLang="ja-JP"/>
          </a:p>
          <a:p>
            <a:endParaRPr kumimoji="1" lang="en-US" altLang="ja-JP"/>
          </a:p>
          <a:p>
            <a:r>
              <a:rPr kumimoji="1" lang="ja-JP" altLang="en-US"/>
              <a:t>この操作はなにか操作で詰まったり、誤ってロングタップになったりしたときもとに戻るときなど</a:t>
            </a:r>
            <a:endParaRPr kumimoji="1" lang="en-US" altLang="ja-JP"/>
          </a:p>
          <a:p>
            <a:r>
              <a:rPr kumimoji="1" lang="ja-JP" altLang="en-US"/>
              <a:t>困った際にメインの画面に戻れる操作になります。</a:t>
            </a:r>
            <a:endParaRPr kumimoji="1" lang="en-US" altLang="ja-JP"/>
          </a:p>
          <a:p>
            <a:endParaRPr kumimoji="1" lang="en-US" altLang="ja-JP"/>
          </a:p>
          <a:p>
            <a:r>
              <a:rPr kumimoji="1" lang="ja-JP" altLang="en-US"/>
              <a:t>方法は簡単で、画面下の中央にある丸印をタップしてください。</a:t>
            </a:r>
            <a:endParaRPr kumimoji="1" lang="en-US" altLang="ja-JP" dirty="0"/>
          </a:p>
        </p:txBody>
      </p:sp>
      <p:sp>
        <p:nvSpPr>
          <p:cNvPr id="4" name="スライド番号プレースホルダー 3"/>
          <p:cNvSpPr>
            <a:spLocks noGrp="1"/>
          </p:cNvSpPr>
          <p:nvPr>
            <p:ph type="sldNum" sz="quarter" idx="5"/>
          </p:nvPr>
        </p:nvSpPr>
        <p:spPr/>
        <p:txBody>
          <a:bodyPr/>
          <a:lstStyle/>
          <a:p>
            <a:fld id="{7A38DD03-DC90-274B-B645-10A173DACBFC}" type="slidenum">
              <a:rPr kumimoji="1" lang="ja-JP" altLang="en-US" smtClean="0"/>
              <a:t>7</a:t>
            </a:fld>
            <a:endParaRPr kumimoji="1" lang="ja-JP" altLang="en-US"/>
          </a:p>
        </p:txBody>
      </p:sp>
    </p:spTree>
    <p:extLst>
      <p:ext uri="{BB962C8B-B14F-4D97-AF65-F5344CB8AC3E}">
        <p14:creationId xmlns:p14="http://schemas.microsoft.com/office/powerpoint/2010/main" val="1138590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A38DD03-DC90-274B-B645-10A173DACBFC}" type="slidenum">
              <a:rPr kumimoji="1" lang="ja-JP" altLang="en-US" smtClean="0"/>
              <a:t>9</a:t>
            </a:fld>
            <a:endParaRPr kumimoji="1" lang="ja-JP" altLang="en-US"/>
          </a:p>
        </p:txBody>
      </p:sp>
    </p:spTree>
    <p:extLst>
      <p:ext uri="{BB962C8B-B14F-4D97-AF65-F5344CB8AC3E}">
        <p14:creationId xmlns:p14="http://schemas.microsoft.com/office/powerpoint/2010/main" val="199824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23C8DD0-10BB-C544-895A-CDF36E3FB532}"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Slide Number Placeholder 5">
            <a:extLst>
              <a:ext uri="{FF2B5EF4-FFF2-40B4-BE49-F238E27FC236}">
                <a16:creationId xmlns:a16="http://schemas.microsoft.com/office/drawing/2014/main" id="{F04BE2DE-1CDB-A64F-892C-C2C06C87B55F}"/>
              </a:ext>
            </a:extLst>
          </p:cNvPr>
          <p:cNvSpPr>
            <a:spLocks noGrp="1"/>
          </p:cNvSpPr>
          <p:nvPr>
            <p:ph type="sldNum" sz="quarter" idx="12"/>
          </p:nvPr>
        </p:nvSpPr>
        <p:spPr>
          <a:xfrm>
            <a:off x="9624138" y="6041362"/>
            <a:ext cx="1198504"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3DFB525-C173-A046-89FD-9570A09C249F}"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963A2C-F2D3-D94D-8741-6FA0B9CA22A8}"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579CAC1-D1EC-834F-BF38-6BD8CDF3C7E6}"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AE45E3F-429C-0A41-8EC2-A2914D3AE8DD}"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453F70-79E0-FD4A-845B-F1B9BAFF0C7B}"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368DE6-C290-2541-BC02-EB89351C82BC}"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201BAA-AAEC-2A4D-BFA6-3A839701ECDD}"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D430096-592A-924B-AD95-B8EF004F5EC5}"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0C564-F270-9C48-9FF8-F59B6CAB6415}" type="datetime1">
              <a:rPr lang="ja-JP" altLang="en-US" smtClean="0"/>
              <a:t>2022/3/8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2DC00AD-072B-DA45-B5AE-CC9AC8A7233C}" type="datetime1">
              <a:rPr lang="ja-JP" altLang="en-US" smtClean="0"/>
              <a:t>2022/3/8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8ABD574-4D2D-1449-AC34-2C32436381B2}" type="datetime1">
              <a:rPr lang="ja-JP" altLang="en-US" smtClean="0"/>
              <a:t>2022/3/8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98C071-5636-6445-9418-E60458BF89AE}" type="datetime1">
              <a:rPr lang="ja-JP" altLang="en-US" smtClean="0"/>
              <a:t>2022/3/8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7C6A41-AEA1-5F4A-A7D3-92BE98E0DA7F}" type="datetime1">
              <a:rPr lang="ja-JP" altLang="en-US" smtClean="0"/>
              <a:t>2022/3/8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AA4298-6D6A-BA49-85AB-B3A50E5DA5F1}" type="datetime1">
              <a:rPr lang="ja-JP" altLang="en-US" smtClean="0"/>
              <a:t>2022/3/8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2FECDFD-64F1-C349-83A0-DA495DAB2327}" type="datetime1">
              <a:rPr lang="ja-JP" altLang="en-US" smtClean="0"/>
              <a:t>2022/3/8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133616"/>
            <a:ext cx="8596668" cy="132080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1831314"/>
            <a:ext cx="8596668" cy="3880773"/>
          </a:xfrm>
          <a:prstGeom prst="rect">
            <a:avLst/>
          </a:prstGeom>
        </p:spPr>
        <p:txBody>
          <a:bodyPr vert="horz" lIns="91440" tIns="45720" rIns="91440" bIns="45720" rtlCol="0">
            <a:no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C545FE-84A5-2344-9809-B314084EA3F8}" type="datetime1">
              <a:rPr lang="ja-JP" altLang="en-US" smtClean="0"/>
              <a:t>2022/3/8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624138" y="6041362"/>
            <a:ext cx="1198504" cy="365125"/>
          </a:xfrm>
          <a:prstGeom prst="rect">
            <a:avLst/>
          </a:prstGeom>
        </p:spPr>
        <p:txBody>
          <a:bodyPr vert="horz" lIns="91440" tIns="45720" rIns="91440" bIns="45720" rtlCol="0" anchor="ctr"/>
          <a:lstStyle>
            <a:lvl1pPr algn="r">
              <a:defRPr sz="1400">
                <a:solidFill>
                  <a:schemeClr val="bg1"/>
                </a:solidFill>
              </a:defRPr>
            </a:lvl1pPr>
          </a:lstStyle>
          <a:p>
            <a:fld id="{D57F1E4F-1CFF-5643-939E-217C01CDF565}" type="slidenum">
              <a:rPr lang="en-US" smtClean="0"/>
              <a:pPr/>
              <a:t>‹#›</a:t>
            </a:fld>
            <a:r>
              <a:rPr lang="en-US"/>
              <a:t>/Total：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kumimoji="1" sz="36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2"/>
          </a:solidFill>
          <a:latin typeface="+mn-ea"/>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2"/>
          </a:solidFill>
          <a:latin typeface="+mn-ea"/>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2"/>
          </a:solidFill>
          <a:latin typeface="+mn-ea"/>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2"/>
          </a:solidFill>
          <a:latin typeface="+mn-ea"/>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2"/>
          </a:solidFill>
          <a:latin typeface="+mn-ea"/>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28976E-DCE6-B744-ABD4-518C63B45D6E}"/>
              </a:ext>
            </a:extLst>
          </p:cNvPr>
          <p:cNvSpPr>
            <a:spLocks noGrp="1"/>
          </p:cNvSpPr>
          <p:nvPr>
            <p:ph type="ctrTitle"/>
          </p:nvPr>
        </p:nvSpPr>
        <p:spPr>
          <a:xfrm>
            <a:off x="796408" y="797913"/>
            <a:ext cx="11654672" cy="4050836"/>
          </a:xfrm>
        </p:spPr>
        <p:txBody>
          <a:bodyPr/>
          <a:lstStyle/>
          <a:p>
            <a:pPr algn="l"/>
            <a:r>
              <a:rPr lang="ja-JP" altLang="en-US" sz="8800" b="1"/>
              <a:t>スマートフォン</a:t>
            </a:r>
            <a:br>
              <a:rPr lang="en-US" altLang="ja-JP" sz="8800" b="1"/>
            </a:br>
            <a:r>
              <a:rPr lang="ja-JP" altLang="en-US" sz="8800" b="1"/>
              <a:t>（スマホ）入門講座</a:t>
            </a:r>
            <a:endParaRPr kumimoji="1" lang="ja-JP" altLang="en-US" sz="7200" b="1">
              <a:latin typeface="Meiryo" panose="020B0604030504040204" pitchFamily="34" charset="-128"/>
              <a:ea typeface="Meiryo" panose="020B0604030504040204" pitchFamily="34" charset="-128"/>
            </a:endParaRPr>
          </a:p>
        </p:txBody>
      </p:sp>
      <p:sp>
        <p:nvSpPr>
          <p:cNvPr id="5" name="スライド番号プレースホルダー 4">
            <a:extLst>
              <a:ext uri="{FF2B5EF4-FFF2-40B4-BE49-F238E27FC236}">
                <a16:creationId xmlns:a16="http://schemas.microsoft.com/office/drawing/2014/main" id="{811C8157-3F4E-4A4B-B667-117839C3D0C5}"/>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646426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アイコン&#10;&#10;自動的に生成された説明">
            <a:extLst>
              <a:ext uri="{FF2B5EF4-FFF2-40B4-BE49-F238E27FC236}">
                <a16:creationId xmlns:a16="http://schemas.microsoft.com/office/drawing/2014/main" id="{60B1822A-B243-47F6-B287-E702CFD6923D}"/>
              </a:ext>
            </a:extLst>
          </p:cNvPr>
          <p:cNvPicPr>
            <a:picLocks noChangeAspect="1"/>
          </p:cNvPicPr>
          <p:nvPr/>
        </p:nvPicPr>
        <p:blipFill>
          <a:blip r:embed="rId2"/>
          <a:stretch>
            <a:fillRect/>
          </a:stretch>
        </p:blipFill>
        <p:spPr>
          <a:xfrm>
            <a:off x="3185159" y="833801"/>
            <a:ext cx="4568039" cy="4568039"/>
          </a:xfrm>
          <a:prstGeom prst="rect">
            <a:avLst/>
          </a:prstGeom>
        </p:spPr>
      </p:pic>
      <p:sp>
        <p:nvSpPr>
          <p:cNvPr id="3" name="スライド番号プレースホルダー 2">
            <a:extLst>
              <a:ext uri="{FF2B5EF4-FFF2-40B4-BE49-F238E27FC236}">
                <a16:creationId xmlns:a16="http://schemas.microsoft.com/office/drawing/2014/main" id="{FBCB50DB-BB02-450C-BDBE-F348950D6B9C}"/>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タイトル 1">
            <a:extLst>
              <a:ext uri="{FF2B5EF4-FFF2-40B4-BE49-F238E27FC236}">
                <a16:creationId xmlns:a16="http://schemas.microsoft.com/office/drawing/2014/main" id="{16375390-9EB9-4E5B-A898-D1E38D805ED5}"/>
              </a:ext>
            </a:extLst>
          </p:cNvPr>
          <p:cNvSpPr>
            <a:spLocks noGrp="1"/>
          </p:cNvSpPr>
          <p:nvPr>
            <p:ph type="title"/>
          </p:nvPr>
        </p:nvSpPr>
        <p:spPr>
          <a:xfrm>
            <a:off x="78377" y="65150"/>
            <a:ext cx="9817463" cy="1230250"/>
          </a:xfrm>
        </p:spPr>
        <p:txBody>
          <a:bodyPr/>
          <a:lstStyle/>
          <a:p>
            <a:r>
              <a:rPr lang="ja-JP" altLang="en-US" sz="6600" b="1"/>
              <a:t>音声で入力</a:t>
            </a:r>
            <a:endParaRPr kumimoji="1" lang="ja-JP" altLang="en-US" sz="6600" b="1"/>
          </a:p>
        </p:txBody>
      </p:sp>
      <p:sp>
        <p:nvSpPr>
          <p:cNvPr id="6" name="テキスト ボックス 5">
            <a:extLst>
              <a:ext uri="{FF2B5EF4-FFF2-40B4-BE49-F238E27FC236}">
                <a16:creationId xmlns:a16="http://schemas.microsoft.com/office/drawing/2014/main" id="{D8A2697E-7D00-4F94-9386-10A9657D8B30}"/>
              </a:ext>
            </a:extLst>
          </p:cNvPr>
          <p:cNvSpPr txBox="1"/>
          <p:nvPr/>
        </p:nvSpPr>
        <p:spPr>
          <a:xfrm>
            <a:off x="269230" y="5579697"/>
            <a:ext cx="11653539" cy="1015663"/>
          </a:xfrm>
          <a:prstGeom prst="rect">
            <a:avLst/>
          </a:prstGeom>
          <a:noFill/>
        </p:spPr>
        <p:txBody>
          <a:bodyPr wrap="square" rtlCol="0">
            <a:spAutoFit/>
          </a:bodyPr>
          <a:lstStyle/>
          <a:p>
            <a:r>
              <a:rPr kumimoji="1" lang="ja-JP" altLang="en-US" sz="6000" b="1"/>
              <a:t>マイクのアイコンがあるところで</a:t>
            </a:r>
          </a:p>
        </p:txBody>
      </p:sp>
    </p:spTree>
    <p:extLst>
      <p:ext uri="{BB962C8B-B14F-4D97-AF65-F5344CB8AC3E}">
        <p14:creationId xmlns:p14="http://schemas.microsoft.com/office/powerpoint/2010/main" val="2010907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982D553-E5A7-4C8C-A461-F3112A34BDCF}"/>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1026" name="Picture 2" descr="Google Developers Japan: Google Play の評価・レビュー機能の新しいツールをご紹介します">
            <a:extLst>
              <a:ext uri="{FF2B5EF4-FFF2-40B4-BE49-F238E27FC236}">
                <a16:creationId xmlns:a16="http://schemas.microsoft.com/office/drawing/2014/main" id="{030079A1-A7A8-43D7-8CFB-010F0053B6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1694"/>
            <a:ext cx="6418203" cy="673630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pp Storeで身に覚えのない請求があったら、Appleに問題を報告しよう - iPhone Mania">
            <a:extLst>
              <a:ext uri="{FF2B5EF4-FFF2-40B4-BE49-F238E27FC236}">
                <a16:creationId xmlns:a16="http://schemas.microsoft.com/office/drawing/2014/main" id="{90D08BFB-48AA-4DDE-9807-938379EAAFD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3529" r="23716"/>
          <a:stretch/>
        </p:blipFill>
        <p:spPr bwMode="auto">
          <a:xfrm>
            <a:off x="6849978" y="583353"/>
            <a:ext cx="4604085" cy="5823134"/>
          </a:xfrm>
          <a:prstGeom prst="rect">
            <a:avLst/>
          </a:prstGeom>
          <a:noFill/>
          <a:extLst>
            <a:ext uri="{909E8E84-426E-40DD-AFC4-6F175D3DCCD1}">
              <a14:hiddenFill xmlns:a14="http://schemas.microsoft.com/office/drawing/2010/main">
                <a:solidFill>
                  <a:srgbClr val="FFFFFF"/>
                </a:solidFill>
              </a14:hiddenFill>
            </a:ext>
          </a:extLst>
        </p:spPr>
      </p:pic>
      <p:sp>
        <p:nvSpPr>
          <p:cNvPr id="5" name="タイトル 1">
            <a:extLst>
              <a:ext uri="{FF2B5EF4-FFF2-40B4-BE49-F238E27FC236}">
                <a16:creationId xmlns:a16="http://schemas.microsoft.com/office/drawing/2014/main" id="{021895E6-B120-4734-9078-A277E22ACD87}"/>
              </a:ext>
            </a:extLst>
          </p:cNvPr>
          <p:cNvSpPr>
            <a:spLocks noGrp="1"/>
          </p:cNvSpPr>
          <p:nvPr>
            <p:ph type="title"/>
          </p:nvPr>
        </p:nvSpPr>
        <p:spPr>
          <a:xfrm>
            <a:off x="78377" y="65150"/>
            <a:ext cx="9817463" cy="1230250"/>
          </a:xfrm>
        </p:spPr>
        <p:txBody>
          <a:bodyPr/>
          <a:lstStyle/>
          <a:p>
            <a:r>
              <a:rPr lang="ja-JP" altLang="en-US" sz="6600" b="1"/>
              <a:t>アプリを入れよう</a:t>
            </a:r>
            <a:endParaRPr kumimoji="1" lang="ja-JP" altLang="en-US" sz="6600" b="1"/>
          </a:p>
        </p:txBody>
      </p:sp>
    </p:spTree>
    <p:extLst>
      <p:ext uri="{BB962C8B-B14F-4D97-AF65-F5344CB8AC3E}">
        <p14:creationId xmlns:p14="http://schemas.microsoft.com/office/powerpoint/2010/main" val="4198311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E6EC1B6-6E92-4539-B10A-93A74658F0FD}"/>
              </a:ext>
            </a:extLst>
          </p:cNvPr>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3" name="Picture 4">
            <a:extLst>
              <a:ext uri="{FF2B5EF4-FFF2-40B4-BE49-F238E27FC236}">
                <a16:creationId xmlns:a16="http://schemas.microsoft.com/office/drawing/2014/main" id="{EDFEB0E4-162C-4A8E-9E97-FC052A0C4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17916" y="1360473"/>
            <a:ext cx="2754044" cy="4137053"/>
          </a:xfrm>
          <a:prstGeom prst="rect">
            <a:avLst/>
          </a:prstGeom>
          <a:noFill/>
          <a:extLst>
            <a:ext uri="{909E8E84-426E-40DD-AFC4-6F175D3DCCD1}">
              <a14:hiddenFill xmlns:a14="http://schemas.microsoft.com/office/drawing/2010/main">
                <a:solidFill>
                  <a:srgbClr val="FFFFFF"/>
                </a:solidFill>
              </a14:hiddenFill>
            </a:ext>
          </a:extLst>
        </p:spPr>
      </p:pic>
      <p:sp>
        <p:nvSpPr>
          <p:cNvPr id="4" name="タイトル 1">
            <a:extLst>
              <a:ext uri="{FF2B5EF4-FFF2-40B4-BE49-F238E27FC236}">
                <a16:creationId xmlns:a16="http://schemas.microsoft.com/office/drawing/2014/main" id="{ACE24C33-1CE9-4C7D-A84C-B3C18866D5AB}"/>
              </a:ext>
            </a:extLst>
          </p:cNvPr>
          <p:cNvSpPr txBox="1">
            <a:spLocks/>
          </p:cNvSpPr>
          <p:nvPr/>
        </p:nvSpPr>
        <p:spPr>
          <a:xfrm>
            <a:off x="78377" y="65150"/>
            <a:ext cx="9817463" cy="1230250"/>
          </a:xfrm>
          <a:prstGeom prst="rect">
            <a:avLst/>
          </a:prstGeom>
        </p:spPr>
        <p:txBody>
          <a:bodyPr/>
          <a:lstStyle>
            <a:lvl1pPr algn="l" defTabSz="457200" rtl="0" eaLnBrk="1" latinLnBrk="0" hangingPunct="1">
              <a:spcBef>
                <a:spcPct val="0"/>
              </a:spcBef>
              <a:buNone/>
              <a:defRPr kumimoji="1" sz="360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6600" b="1"/>
              <a:t>アプリをホーム画面に</a:t>
            </a:r>
          </a:p>
        </p:txBody>
      </p:sp>
      <p:sp>
        <p:nvSpPr>
          <p:cNvPr id="5" name="テキスト ボックス 4">
            <a:extLst>
              <a:ext uri="{FF2B5EF4-FFF2-40B4-BE49-F238E27FC236}">
                <a16:creationId xmlns:a16="http://schemas.microsoft.com/office/drawing/2014/main" id="{B81CF856-2943-4900-BC10-C51F609193B9}"/>
              </a:ext>
            </a:extLst>
          </p:cNvPr>
          <p:cNvSpPr txBox="1"/>
          <p:nvPr/>
        </p:nvSpPr>
        <p:spPr>
          <a:xfrm>
            <a:off x="3353537" y="2235653"/>
            <a:ext cx="5532120" cy="3139321"/>
          </a:xfrm>
          <a:prstGeom prst="rect">
            <a:avLst/>
          </a:prstGeom>
          <a:noFill/>
        </p:spPr>
        <p:txBody>
          <a:bodyPr wrap="square">
            <a:spAutoFit/>
          </a:bodyPr>
          <a:lstStyle/>
          <a:p>
            <a:r>
              <a:rPr lang="ja-JP" altLang="en-US" sz="6600" b="1">
                <a:solidFill>
                  <a:schemeClr val="accent2">
                    <a:lumMod val="50000"/>
                  </a:schemeClr>
                </a:solidFill>
              </a:rPr>
              <a:t>アプリを重ねるとグループにできます</a:t>
            </a:r>
            <a:endParaRPr lang="ja-JP" altLang="en-US" sz="6600" b="1">
              <a:solidFill>
                <a:schemeClr val="accent3">
                  <a:lumMod val="75000"/>
                </a:schemeClr>
              </a:solidFill>
            </a:endParaRPr>
          </a:p>
        </p:txBody>
      </p:sp>
      <p:pic>
        <p:nvPicPr>
          <p:cNvPr id="6" name="Picture 4">
            <a:extLst>
              <a:ext uri="{FF2B5EF4-FFF2-40B4-BE49-F238E27FC236}">
                <a16:creationId xmlns:a16="http://schemas.microsoft.com/office/drawing/2014/main" id="{24E0E9EC-4667-488D-A81B-E21E98844F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7274" y="1523309"/>
            <a:ext cx="2223965" cy="4137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19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descr="図形&#10;&#10;自動的に生成された説明">
            <a:extLst>
              <a:ext uri="{FF2B5EF4-FFF2-40B4-BE49-F238E27FC236}">
                <a16:creationId xmlns:a16="http://schemas.microsoft.com/office/drawing/2014/main" id="{46215F1D-44A3-D94B-B3FF-77D3947C1726}"/>
              </a:ext>
            </a:extLst>
          </p:cNvPr>
          <p:cNvPicPr>
            <a:picLocks noChangeAspect="1"/>
          </p:cNvPicPr>
          <p:nvPr/>
        </p:nvPicPr>
        <p:blipFill>
          <a:blip r:embed="rId3"/>
          <a:stretch>
            <a:fillRect/>
          </a:stretch>
        </p:blipFill>
        <p:spPr>
          <a:xfrm>
            <a:off x="9352036" y="1320050"/>
            <a:ext cx="2342707" cy="4530523"/>
          </a:xfrm>
          <a:prstGeom prst="rect">
            <a:avLst/>
          </a:prstGeom>
        </p:spPr>
      </p:pic>
      <p:pic>
        <p:nvPicPr>
          <p:cNvPr id="3" name="図 2" descr="アイコン が含まれている画像&#10;&#10;自動的に生成された説明">
            <a:extLst>
              <a:ext uri="{FF2B5EF4-FFF2-40B4-BE49-F238E27FC236}">
                <a16:creationId xmlns:a16="http://schemas.microsoft.com/office/drawing/2014/main" id="{94747EF0-D841-DE4E-87D5-07FD97F778FB}"/>
              </a:ext>
            </a:extLst>
          </p:cNvPr>
          <p:cNvPicPr>
            <a:picLocks noChangeAspect="1"/>
          </p:cNvPicPr>
          <p:nvPr/>
        </p:nvPicPr>
        <p:blipFill>
          <a:blip r:embed="rId4"/>
          <a:stretch>
            <a:fillRect/>
          </a:stretch>
        </p:blipFill>
        <p:spPr>
          <a:xfrm>
            <a:off x="2419260" y="1176108"/>
            <a:ext cx="2389022" cy="4567046"/>
          </a:xfrm>
          <a:prstGeom prst="rect">
            <a:avLst/>
          </a:prstGeom>
        </p:spPr>
      </p:pic>
      <p:sp>
        <p:nvSpPr>
          <p:cNvPr id="4" name="タイトル 1">
            <a:extLst>
              <a:ext uri="{FF2B5EF4-FFF2-40B4-BE49-F238E27FC236}">
                <a16:creationId xmlns:a16="http://schemas.microsoft.com/office/drawing/2014/main" id="{6BDC4D08-5697-0E48-A377-28CEC714DDED}"/>
              </a:ext>
            </a:extLst>
          </p:cNvPr>
          <p:cNvSpPr>
            <a:spLocks noGrp="1"/>
          </p:cNvSpPr>
          <p:nvPr>
            <p:ph type="title"/>
          </p:nvPr>
        </p:nvSpPr>
        <p:spPr>
          <a:xfrm>
            <a:off x="129619" y="111368"/>
            <a:ext cx="8108773" cy="468924"/>
          </a:xfrm>
        </p:spPr>
        <p:txBody>
          <a:bodyPr/>
          <a:lstStyle/>
          <a:p>
            <a:r>
              <a:rPr lang="en-US" altLang="ja-JP" sz="5400" b="1" dirty="0"/>
              <a:t>Android</a:t>
            </a:r>
            <a:r>
              <a:rPr lang="ja-JP" altLang="en-US" sz="5400" b="1"/>
              <a:t>の各部名称</a:t>
            </a:r>
            <a:endParaRPr kumimoji="1" lang="ja-JP" altLang="en-US" sz="4000" b="1"/>
          </a:p>
        </p:txBody>
      </p:sp>
      <p:sp>
        <p:nvSpPr>
          <p:cNvPr id="53" name="スライド番号プレースホルダー 52">
            <a:extLst>
              <a:ext uri="{FF2B5EF4-FFF2-40B4-BE49-F238E27FC236}">
                <a16:creationId xmlns:a16="http://schemas.microsoft.com/office/drawing/2014/main" id="{CDDA1C87-DC73-E042-8667-738038187556}"/>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10" name="円/楕円 9">
            <a:extLst>
              <a:ext uri="{FF2B5EF4-FFF2-40B4-BE49-F238E27FC236}">
                <a16:creationId xmlns:a16="http://schemas.microsoft.com/office/drawing/2014/main" id="{971FBA32-1AEA-634E-B435-B0C588DA371A}"/>
              </a:ext>
            </a:extLst>
          </p:cNvPr>
          <p:cNvSpPr/>
          <p:nvPr/>
        </p:nvSpPr>
        <p:spPr>
          <a:xfrm>
            <a:off x="2565180" y="2026627"/>
            <a:ext cx="219808" cy="219808"/>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a:extLst>
              <a:ext uri="{FF2B5EF4-FFF2-40B4-BE49-F238E27FC236}">
                <a16:creationId xmlns:a16="http://schemas.microsoft.com/office/drawing/2014/main" id="{3462AE21-12BC-FD4A-91DD-AE6EBB899FE9}"/>
              </a:ext>
            </a:extLst>
          </p:cNvPr>
          <p:cNvSpPr/>
          <p:nvPr/>
        </p:nvSpPr>
        <p:spPr>
          <a:xfrm rot="16200000">
            <a:off x="3022380" y="5342435"/>
            <a:ext cx="219808" cy="69459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円/楕円 23">
            <a:extLst>
              <a:ext uri="{FF2B5EF4-FFF2-40B4-BE49-F238E27FC236}">
                <a16:creationId xmlns:a16="http://schemas.microsoft.com/office/drawing/2014/main" id="{810C20BB-24ED-CB4F-AA16-8DE9A11DB261}"/>
              </a:ext>
            </a:extLst>
          </p:cNvPr>
          <p:cNvSpPr/>
          <p:nvPr/>
        </p:nvSpPr>
        <p:spPr>
          <a:xfrm rot="16200000">
            <a:off x="3647424" y="5500706"/>
            <a:ext cx="219808" cy="389035"/>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3" name="グループ化 12">
            <a:extLst>
              <a:ext uri="{FF2B5EF4-FFF2-40B4-BE49-F238E27FC236}">
                <a16:creationId xmlns:a16="http://schemas.microsoft.com/office/drawing/2014/main" id="{296FF5E9-990B-47CE-BCC5-2DBC00E31B8D}"/>
              </a:ext>
            </a:extLst>
          </p:cNvPr>
          <p:cNvGrpSpPr/>
          <p:nvPr/>
        </p:nvGrpSpPr>
        <p:grpSpPr>
          <a:xfrm>
            <a:off x="125719" y="5518388"/>
            <a:ext cx="3631609" cy="1245378"/>
            <a:chOff x="125719" y="5518388"/>
            <a:chExt cx="3631609" cy="1245378"/>
          </a:xfrm>
        </p:grpSpPr>
        <p:cxnSp>
          <p:nvCxnSpPr>
            <p:cNvPr id="27" name="直線矢印コネクタ 26">
              <a:extLst>
                <a:ext uri="{FF2B5EF4-FFF2-40B4-BE49-F238E27FC236}">
                  <a16:creationId xmlns:a16="http://schemas.microsoft.com/office/drawing/2014/main" id="{A01591D8-715B-9F47-8C91-EDD72FCE4682}"/>
                </a:ext>
              </a:extLst>
            </p:cNvPr>
            <p:cNvCxnSpPr>
              <a:cxnSpLocks/>
            </p:cNvCxnSpPr>
            <p:nvPr/>
          </p:nvCxnSpPr>
          <p:spPr>
            <a:xfrm>
              <a:off x="2675084" y="6222026"/>
              <a:ext cx="1058206" cy="0"/>
            </a:xfrm>
            <a:prstGeom prst="straightConnector1">
              <a:avLst/>
            </a:prstGeom>
            <a:ln w="41275">
              <a:solidFill>
                <a:srgbClr val="FF0000"/>
              </a:solidFill>
              <a:tailEnd type="none"/>
            </a:ln>
          </p:spPr>
          <p:style>
            <a:lnRef idx="1">
              <a:schemeClr val="accent1"/>
            </a:lnRef>
            <a:fillRef idx="0">
              <a:schemeClr val="accent1"/>
            </a:fillRef>
            <a:effectRef idx="0">
              <a:schemeClr val="accent1"/>
            </a:effectRef>
            <a:fontRef idx="minor">
              <a:schemeClr val="tx1"/>
            </a:fontRef>
          </p:style>
        </p:cxnSp>
        <p:grpSp>
          <p:nvGrpSpPr>
            <p:cNvPr id="2" name="グループ化 1">
              <a:extLst>
                <a:ext uri="{FF2B5EF4-FFF2-40B4-BE49-F238E27FC236}">
                  <a16:creationId xmlns:a16="http://schemas.microsoft.com/office/drawing/2014/main" id="{26A90E34-E440-4230-9905-C8F4D4448157}"/>
                </a:ext>
              </a:extLst>
            </p:cNvPr>
            <p:cNvGrpSpPr/>
            <p:nvPr/>
          </p:nvGrpSpPr>
          <p:grpSpPr>
            <a:xfrm>
              <a:off x="125719" y="5518388"/>
              <a:ext cx="3631609" cy="1245378"/>
              <a:chOff x="125719" y="5518388"/>
              <a:chExt cx="3631609" cy="1245378"/>
            </a:xfrm>
          </p:grpSpPr>
          <p:cxnSp>
            <p:nvCxnSpPr>
              <p:cNvPr id="25" name="直線矢印コネクタ 24">
                <a:extLst>
                  <a:ext uri="{FF2B5EF4-FFF2-40B4-BE49-F238E27FC236}">
                    <a16:creationId xmlns:a16="http://schemas.microsoft.com/office/drawing/2014/main" id="{A8BC0498-6873-FC4D-8018-6713563F510F}"/>
                  </a:ext>
                </a:extLst>
              </p:cNvPr>
              <p:cNvCxnSpPr>
                <a:cxnSpLocks/>
              </p:cNvCxnSpPr>
              <p:nvPr/>
            </p:nvCxnSpPr>
            <p:spPr>
              <a:xfrm>
                <a:off x="1726782" y="5689730"/>
                <a:ext cx="1058206"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146A1CA3-0FEF-9048-A63E-9BCDB620737F}"/>
                  </a:ext>
                </a:extLst>
              </p:cNvPr>
              <p:cNvSpPr txBox="1"/>
              <p:nvPr/>
            </p:nvSpPr>
            <p:spPr>
              <a:xfrm>
                <a:off x="147015" y="5518388"/>
                <a:ext cx="1723549" cy="461665"/>
              </a:xfrm>
              <a:prstGeom prst="rect">
                <a:avLst/>
              </a:prstGeom>
              <a:noFill/>
            </p:spPr>
            <p:txBody>
              <a:bodyPr wrap="none" rtlCol="0">
                <a:spAutoFit/>
              </a:bodyPr>
              <a:lstStyle/>
              <a:p>
                <a:pPr algn="ctr"/>
                <a:r>
                  <a:rPr kumimoji="1" lang="ja-JP" altLang="en-US" sz="2400" b="1"/>
                  <a:t>通話マイク</a:t>
                </a:r>
              </a:p>
            </p:txBody>
          </p:sp>
          <p:cxnSp>
            <p:nvCxnSpPr>
              <p:cNvPr id="28" name="直線コネクタ 27">
                <a:extLst>
                  <a:ext uri="{FF2B5EF4-FFF2-40B4-BE49-F238E27FC236}">
                    <a16:creationId xmlns:a16="http://schemas.microsoft.com/office/drawing/2014/main" id="{F10F60D9-78D9-B242-8E1B-76335936230C}"/>
                  </a:ext>
                </a:extLst>
              </p:cNvPr>
              <p:cNvCxnSpPr/>
              <p:nvPr/>
            </p:nvCxnSpPr>
            <p:spPr>
              <a:xfrm flipV="1">
                <a:off x="3757328" y="5799635"/>
                <a:ext cx="0" cy="407859"/>
              </a:xfrm>
              <a:prstGeom prst="line">
                <a:avLst/>
              </a:prstGeom>
              <a:ln w="38100">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3CD58C11-A5EE-A44A-9B62-8DB100E0BD01}"/>
                  </a:ext>
                </a:extLst>
              </p:cNvPr>
              <p:cNvSpPr txBox="1"/>
              <p:nvPr/>
            </p:nvSpPr>
            <p:spPr>
              <a:xfrm>
                <a:off x="125719" y="5963547"/>
                <a:ext cx="3416320" cy="800219"/>
              </a:xfrm>
              <a:prstGeom prst="rect">
                <a:avLst/>
              </a:prstGeom>
              <a:noFill/>
            </p:spPr>
            <p:txBody>
              <a:bodyPr wrap="none" rtlCol="0">
                <a:spAutoFit/>
              </a:bodyPr>
              <a:lstStyle/>
              <a:p>
                <a:pPr algn="ctr"/>
                <a:r>
                  <a:rPr kumimoji="1" lang="ja-JP" altLang="en-US" sz="2800" b="1"/>
                  <a:t>充電ケーブル差込口</a:t>
                </a:r>
                <a:br>
                  <a:rPr kumimoji="1" lang="en-US" altLang="ja-JP" sz="2400" b="1" dirty="0"/>
                </a:br>
                <a:r>
                  <a:rPr kumimoji="1" lang="ja-JP" altLang="en-US" b="1"/>
                  <a:t>（</a:t>
                </a:r>
                <a:r>
                  <a:rPr kumimoji="1" lang="en-US" altLang="ja-JP" b="1" dirty="0" err="1"/>
                  <a:t>MicroUSB</a:t>
                </a:r>
                <a:r>
                  <a:rPr kumimoji="1" lang="en-US" altLang="ja-JP" b="1" dirty="0"/>
                  <a:t>/USB-</a:t>
                </a:r>
                <a:r>
                  <a:rPr kumimoji="1" lang="en-US" altLang="ja-JP" b="1" dirty="0" err="1"/>
                  <a:t>TypeC</a:t>
                </a:r>
                <a:r>
                  <a:rPr kumimoji="1" lang="ja-JP" altLang="en-US" b="1"/>
                  <a:t>）</a:t>
                </a:r>
              </a:p>
            </p:txBody>
          </p:sp>
        </p:grpSp>
      </p:grpSp>
      <p:sp>
        <p:nvSpPr>
          <p:cNvPr id="31" name="円/楕円 30">
            <a:extLst>
              <a:ext uri="{FF2B5EF4-FFF2-40B4-BE49-F238E27FC236}">
                <a16:creationId xmlns:a16="http://schemas.microsoft.com/office/drawing/2014/main" id="{53170F01-905C-D34D-ADF6-381E415E8E0D}"/>
              </a:ext>
            </a:extLst>
          </p:cNvPr>
          <p:cNvSpPr/>
          <p:nvPr/>
        </p:nvSpPr>
        <p:spPr>
          <a:xfrm>
            <a:off x="4611980" y="2075566"/>
            <a:ext cx="219808" cy="69459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a:extLst>
              <a:ext uri="{FF2B5EF4-FFF2-40B4-BE49-F238E27FC236}">
                <a16:creationId xmlns:a16="http://schemas.microsoft.com/office/drawing/2014/main" id="{54DFC065-D26D-E548-B975-9DEC5F9E6BAA}"/>
              </a:ext>
            </a:extLst>
          </p:cNvPr>
          <p:cNvSpPr/>
          <p:nvPr/>
        </p:nvSpPr>
        <p:spPr>
          <a:xfrm rot="16200000">
            <a:off x="3503867" y="889491"/>
            <a:ext cx="219808" cy="69459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a:extLst>
              <a:ext uri="{FF2B5EF4-FFF2-40B4-BE49-F238E27FC236}">
                <a16:creationId xmlns:a16="http://schemas.microsoft.com/office/drawing/2014/main" id="{ECA798BB-4134-4696-9987-8B855420BAFA}"/>
              </a:ext>
            </a:extLst>
          </p:cNvPr>
          <p:cNvGrpSpPr/>
          <p:nvPr/>
        </p:nvGrpSpPr>
        <p:grpSpPr>
          <a:xfrm>
            <a:off x="3961067" y="1236787"/>
            <a:ext cx="3048733" cy="1047831"/>
            <a:chOff x="3961067" y="1236787"/>
            <a:chExt cx="3048733" cy="1047831"/>
          </a:xfrm>
        </p:grpSpPr>
        <p:cxnSp>
          <p:nvCxnSpPr>
            <p:cNvPr id="39" name="直線コネクタ 38">
              <a:extLst>
                <a:ext uri="{FF2B5EF4-FFF2-40B4-BE49-F238E27FC236}">
                  <a16:creationId xmlns:a16="http://schemas.microsoft.com/office/drawing/2014/main" id="{21D2CB44-55D5-6B43-B6B4-6D574D2342BB}"/>
                </a:ext>
              </a:extLst>
            </p:cNvPr>
            <p:cNvCxnSpPr/>
            <p:nvPr/>
          </p:nvCxnSpPr>
          <p:spPr>
            <a:xfrm flipV="1">
              <a:off x="5592464" y="1236787"/>
              <a:ext cx="0" cy="4078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9" name="グループ化 8">
              <a:extLst>
                <a:ext uri="{FF2B5EF4-FFF2-40B4-BE49-F238E27FC236}">
                  <a16:creationId xmlns:a16="http://schemas.microsoft.com/office/drawing/2014/main" id="{EE325EA9-7753-44FC-9C8D-FC7D5B4D9825}"/>
                </a:ext>
              </a:extLst>
            </p:cNvPr>
            <p:cNvGrpSpPr/>
            <p:nvPr/>
          </p:nvGrpSpPr>
          <p:grpSpPr>
            <a:xfrm>
              <a:off x="3961067" y="1236787"/>
              <a:ext cx="3048733" cy="1047831"/>
              <a:chOff x="3961067" y="1236787"/>
              <a:chExt cx="3048733" cy="1047831"/>
            </a:xfrm>
          </p:grpSpPr>
          <p:cxnSp>
            <p:nvCxnSpPr>
              <p:cNvPr id="38" name="直線矢印コネクタ 37">
                <a:extLst>
                  <a:ext uri="{FF2B5EF4-FFF2-40B4-BE49-F238E27FC236}">
                    <a16:creationId xmlns:a16="http://schemas.microsoft.com/office/drawing/2014/main" id="{28212229-A370-174C-B446-15A62DC2AA0A}"/>
                  </a:ext>
                </a:extLst>
              </p:cNvPr>
              <p:cNvCxnSpPr>
                <a:cxnSpLocks/>
                <a:stCxn id="36" idx="4"/>
              </p:cNvCxnSpPr>
              <p:nvPr/>
            </p:nvCxnSpPr>
            <p:spPr>
              <a:xfrm>
                <a:off x="3961067" y="1236787"/>
                <a:ext cx="1631396" cy="0"/>
              </a:xfrm>
              <a:prstGeom prst="straightConnector1">
                <a:avLst/>
              </a:prstGeom>
              <a:ln w="412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41" name="テキスト ボックス 40">
                <a:extLst>
                  <a:ext uri="{FF2B5EF4-FFF2-40B4-BE49-F238E27FC236}">
                    <a16:creationId xmlns:a16="http://schemas.microsoft.com/office/drawing/2014/main" id="{E41B7E17-68D2-DA4B-BEE4-2A3842C9A0C7}"/>
                  </a:ext>
                </a:extLst>
              </p:cNvPr>
              <p:cNvSpPr txBox="1"/>
              <p:nvPr/>
            </p:nvSpPr>
            <p:spPr>
              <a:xfrm>
                <a:off x="4773290" y="1699843"/>
                <a:ext cx="2236510" cy="584775"/>
              </a:xfrm>
              <a:prstGeom prst="rect">
                <a:avLst/>
              </a:prstGeom>
              <a:noFill/>
            </p:spPr>
            <p:txBody>
              <a:bodyPr wrap="none" rtlCol="0">
                <a:spAutoFit/>
              </a:bodyPr>
              <a:lstStyle/>
              <a:p>
                <a:pPr algn="ctr"/>
                <a:r>
                  <a:rPr kumimoji="1" lang="ja-JP" altLang="en-US" sz="3200" b="1"/>
                  <a:t>前面カメラ</a:t>
                </a:r>
                <a:endParaRPr kumimoji="1" lang="en-US" altLang="ja-JP" sz="3200" b="1" dirty="0"/>
              </a:p>
            </p:txBody>
          </p:sp>
        </p:grpSp>
      </p:grpSp>
      <p:sp>
        <p:nvSpPr>
          <p:cNvPr id="43" name="正方形/長方形 42">
            <a:extLst>
              <a:ext uri="{FF2B5EF4-FFF2-40B4-BE49-F238E27FC236}">
                <a16:creationId xmlns:a16="http://schemas.microsoft.com/office/drawing/2014/main" id="{BE39E73D-B89E-354A-8551-FF7754D02E82}"/>
              </a:ext>
            </a:extLst>
          </p:cNvPr>
          <p:cNvSpPr/>
          <p:nvPr/>
        </p:nvSpPr>
        <p:spPr>
          <a:xfrm>
            <a:off x="9352710" y="1361678"/>
            <a:ext cx="1184008" cy="11195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a:extLst>
              <a:ext uri="{FF2B5EF4-FFF2-40B4-BE49-F238E27FC236}">
                <a16:creationId xmlns:a16="http://schemas.microsoft.com/office/drawing/2014/main" id="{F0E79CC7-B32D-AE4C-8CFE-A1582AA470B9}"/>
              </a:ext>
            </a:extLst>
          </p:cNvPr>
          <p:cNvSpPr/>
          <p:nvPr/>
        </p:nvSpPr>
        <p:spPr>
          <a:xfrm>
            <a:off x="2561163" y="4593480"/>
            <a:ext cx="532228" cy="5322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a:extLst>
              <a:ext uri="{FF2B5EF4-FFF2-40B4-BE49-F238E27FC236}">
                <a16:creationId xmlns:a16="http://schemas.microsoft.com/office/drawing/2014/main" id="{951AA865-EDE2-CE4A-A671-62920474D0C9}"/>
              </a:ext>
            </a:extLst>
          </p:cNvPr>
          <p:cNvCxnSpPr>
            <a:cxnSpLocks/>
          </p:cNvCxnSpPr>
          <p:nvPr/>
        </p:nvCxnSpPr>
        <p:spPr>
          <a:xfrm>
            <a:off x="1265270" y="4859594"/>
            <a:ext cx="1295893" cy="0"/>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590AB10A-026D-C344-83FE-4D3BFB0664A1}"/>
              </a:ext>
            </a:extLst>
          </p:cNvPr>
          <p:cNvCxnSpPr>
            <a:cxnSpLocks/>
          </p:cNvCxnSpPr>
          <p:nvPr/>
        </p:nvCxnSpPr>
        <p:spPr>
          <a:xfrm flipV="1">
            <a:off x="1265270" y="3429000"/>
            <a:ext cx="0" cy="14237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B37219C2-DCF5-9641-9F29-6365F173D809}"/>
              </a:ext>
            </a:extLst>
          </p:cNvPr>
          <p:cNvSpPr txBox="1"/>
          <p:nvPr/>
        </p:nvSpPr>
        <p:spPr>
          <a:xfrm>
            <a:off x="275255" y="2858880"/>
            <a:ext cx="1980030" cy="615553"/>
          </a:xfrm>
          <a:prstGeom prst="rect">
            <a:avLst/>
          </a:prstGeom>
          <a:noFill/>
        </p:spPr>
        <p:txBody>
          <a:bodyPr wrap="none" rtlCol="0">
            <a:spAutoFit/>
          </a:bodyPr>
          <a:lstStyle/>
          <a:p>
            <a:pPr algn="ctr"/>
            <a:r>
              <a:rPr kumimoji="1" lang="ja-JP" altLang="en-US" sz="2000" b="1"/>
              <a:t>アプリアイコン</a:t>
            </a:r>
            <a:br>
              <a:rPr kumimoji="1" lang="en-US" altLang="ja-JP" b="1" dirty="0"/>
            </a:br>
            <a:r>
              <a:rPr kumimoji="1" lang="ja-JP" altLang="en-US" sz="1400" b="1"/>
              <a:t>（</a:t>
            </a:r>
            <a:r>
              <a:rPr kumimoji="1" lang="en-US" altLang="ja-JP" sz="1400" b="1" dirty="0"/>
              <a:t>App</a:t>
            </a:r>
            <a:r>
              <a:rPr kumimoji="1" lang="ja-JP" altLang="en-US" sz="1400" b="1"/>
              <a:t>）</a:t>
            </a:r>
          </a:p>
        </p:txBody>
      </p:sp>
      <p:sp>
        <p:nvSpPr>
          <p:cNvPr id="51" name="円/楕円 50">
            <a:extLst>
              <a:ext uri="{FF2B5EF4-FFF2-40B4-BE49-F238E27FC236}">
                <a16:creationId xmlns:a16="http://schemas.microsoft.com/office/drawing/2014/main" id="{B7C9B62B-7F9D-6146-A1A1-9BCBA78BB31F}"/>
              </a:ext>
            </a:extLst>
          </p:cNvPr>
          <p:cNvSpPr/>
          <p:nvPr/>
        </p:nvSpPr>
        <p:spPr>
          <a:xfrm>
            <a:off x="4611980" y="2834123"/>
            <a:ext cx="219808" cy="694592"/>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 name="グループ化 14">
            <a:extLst>
              <a:ext uri="{FF2B5EF4-FFF2-40B4-BE49-F238E27FC236}">
                <a16:creationId xmlns:a16="http://schemas.microsoft.com/office/drawing/2014/main" id="{C1393B5D-7A77-4D19-9E39-C45F676C9270}"/>
              </a:ext>
            </a:extLst>
          </p:cNvPr>
          <p:cNvGrpSpPr/>
          <p:nvPr/>
        </p:nvGrpSpPr>
        <p:grpSpPr>
          <a:xfrm>
            <a:off x="4672178" y="2436555"/>
            <a:ext cx="3393672" cy="2312173"/>
            <a:chOff x="4395510" y="2324503"/>
            <a:chExt cx="3393672" cy="2312173"/>
          </a:xfrm>
        </p:grpSpPr>
        <p:cxnSp>
          <p:nvCxnSpPr>
            <p:cNvPr id="54" name="直線矢印コネクタ 53">
              <a:extLst>
                <a:ext uri="{FF2B5EF4-FFF2-40B4-BE49-F238E27FC236}">
                  <a16:creationId xmlns:a16="http://schemas.microsoft.com/office/drawing/2014/main" id="{9DA7F355-62C9-B543-9FA7-BD1F4BACEEBB}"/>
                </a:ext>
              </a:extLst>
            </p:cNvPr>
            <p:cNvCxnSpPr>
              <a:cxnSpLocks/>
            </p:cNvCxnSpPr>
            <p:nvPr/>
          </p:nvCxnSpPr>
          <p:spPr>
            <a:xfrm>
              <a:off x="4831788" y="3235597"/>
              <a:ext cx="669414" cy="0"/>
            </a:xfrm>
            <a:prstGeom prst="straightConnector1">
              <a:avLst/>
            </a:prstGeom>
            <a:ln w="412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BCFE7199-15BE-4954-AEBD-12CF387790A0}"/>
                </a:ext>
              </a:extLst>
            </p:cNvPr>
            <p:cNvGrpSpPr/>
            <p:nvPr/>
          </p:nvGrpSpPr>
          <p:grpSpPr>
            <a:xfrm>
              <a:off x="4395510" y="2324503"/>
              <a:ext cx="3393672" cy="2312173"/>
              <a:chOff x="4431584" y="2348196"/>
              <a:chExt cx="3393672" cy="2312173"/>
            </a:xfrm>
          </p:grpSpPr>
          <p:cxnSp>
            <p:nvCxnSpPr>
              <p:cNvPr id="33" name="直線コネクタ 32">
                <a:extLst>
                  <a:ext uri="{FF2B5EF4-FFF2-40B4-BE49-F238E27FC236}">
                    <a16:creationId xmlns:a16="http://schemas.microsoft.com/office/drawing/2014/main" id="{EBEB44FF-E138-1044-A1C3-724020A9DD41}"/>
                  </a:ext>
                </a:extLst>
              </p:cNvPr>
              <p:cNvCxnSpPr/>
              <p:nvPr/>
            </p:nvCxnSpPr>
            <p:spPr>
              <a:xfrm flipV="1">
                <a:off x="5538255" y="2413074"/>
                <a:ext cx="0" cy="40785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DEA36DDC-13A7-4D2F-BAD7-381F24C10F48}"/>
                  </a:ext>
                </a:extLst>
              </p:cNvPr>
              <p:cNvGrpSpPr/>
              <p:nvPr/>
            </p:nvGrpSpPr>
            <p:grpSpPr>
              <a:xfrm>
                <a:off x="4431584" y="2348196"/>
                <a:ext cx="3393672" cy="2312173"/>
                <a:chOff x="4431584" y="2348196"/>
                <a:chExt cx="3393672" cy="2312173"/>
              </a:xfrm>
            </p:grpSpPr>
            <p:sp>
              <p:nvSpPr>
                <p:cNvPr id="22" name="テキスト ボックス 21">
                  <a:extLst>
                    <a:ext uri="{FF2B5EF4-FFF2-40B4-BE49-F238E27FC236}">
                      <a16:creationId xmlns:a16="http://schemas.microsoft.com/office/drawing/2014/main" id="{B766111C-7704-7540-AAC6-925BC32347AF}"/>
                    </a:ext>
                  </a:extLst>
                </p:cNvPr>
                <p:cNvSpPr txBox="1"/>
                <p:nvPr/>
              </p:nvSpPr>
              <p:spPr>
                <a:xfrm>
                  <a:off x="4431584" y="4075594"/>
                  <a:ext cx="2236510" cy="584775"/>
                </a:xfrm>
                <a:prstGeom prst="rect">
                  <a:avLst/>
                </a:prstGeom>
                <a:noFill/>
              </p:spPr>
              <p:txBody>
                <a:bodyPr wrap="none" rtlCol="0">
                  <a:spAutoFit/>
                </a:bodyPr>
                <a:lstStyle/>
                <a:p>
                  <a:pPr algn="ctr"/>
                  <a:r>
                    <a:rPr kumimoji="1" lang="ja-JP" altLang="en-US" sz="3200" b="1"/>
                    <a:t>音量ボタン</a:t>
                  </a:r>
                </a:p>
              </p:txBody>
            </p:sp>
            <p:cxnSp>
              <p:nvCxnSpPr>
                <p:cNvPr id="32" name="直線矢印コネクタ 31">
                  <a:extLst>
                    <a:ext uri="{FF2B5EF4-FFF2-40B4-BE49-F238E27FC236}">
                      <a16:creationId xmlns:a16="http://schemas.microsoft.com/office/drawing/2014/main" id="{78D20071-4484-8B4D-A2EA-F9C72FD839B4}"/>
                    </a:ext>
                  </a:extLst>
                </p:cNvPr>
                <p:cNvCxnSpPr>
                  <a:cxnSpLocks/>
                </p:cNvCxnSpPr>
                <p:nvPr/>
              </p:nvCxnSpPr>
              <p:spPr>
                <a:xfrm>
                  <a:off x="4831788" y="2413074"/>
                  <a:ext cx="669414" cy="0"/>
                </a:xfrm>
                <a:prstGeom prst="straightConnector1">
                  <a:avLst/>
                </a:prstGeom>
                <a:ln w="41275">
                  <a:solidFill>
                    <a:srgbClr val="FF0000"/>
                  </a:solidFill>
                  <a:headEnd type="triangle"/>
                  <a:tailEnd type="non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6B954F8F-6842-164D-8E74-594C3F813745}"/>
                    </a:ext>
                  </a:extLst>
                </p:cNvPr>
                <p:cNvSpPr txBox="1"/>
                <p:nvPr/>
              </p:nvSpPr>
              <p:spPr>
                <a:xfrm>
                  <a:off x="5588746" y="2348196"/>
                  <a:ext cx="2236510" cy="584775"/>
                </a:xfrm>
                <a:prstGeom prst="rect">
                  <a:avLst/>
                </a:prstGeom>
                <a:noFill/>
              </p:spPr>
              <p:txBody>
                <a:bodyPr wrap="none" rtlCol="0">
                  <a:spAutoFit/>
                </a:bodyPr>
                <a:lstStyle/>
                <a:p>
                  <a:pPr algn="ctr"/>
                  <a:r>
                    <a:rPr kumimoji="1" lang="ja-JP" altLang="en-US" sz="3200" b="1"/>
                    <a:t>電源ボタン</a:t>
                  </a:r>
                </a:p>
              </p:txBody>
            </p:sp>
            <p:cxnSp>
              <p:nvCxnSpPr>
                <p:cNvPr id="55" name="直線コネクタ 54">
                  <a:extLst>
                    <a:ext uri="{FF2B5EF4-FFF2-40B4-BE49-F238E27FC236}">
                      <a16:creationId xmlns:a16="http://schemas.microsoft.com/office/drawing/2014/main" id="{AD61083F-F7DB-6846-91BC-B03C641EB5F5}"/>
                    </a:ext>
                  </a:extLst>
                </p:cNvPr>
                <p:cNvCxnSpPr>
                  <a:cxnSpLocks/>
                </p:cNvCxnSpPr>
                <p:nvPr/>
              </p:nvCxnSpPr>
              <p:spPr>
                <a:xfrm flipV="1">
                  <a:off x="5538255" y="3225071"/>
                  <a:ext cx="0" cy="7923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grpSp>
      <p:cxnSp>
        <p:nvCxnSpPr>
          <p:cNvPr id="59" name="直線矢印コネクタ 58">
            <a:extLst>
              <a:ext uri="{FF2B5EF4-FFF2-40B4-BE49-F238E27FC236}">
                <a16:creationId xmlns:a16="http://schemas.microsoft.com/office/drawing/2014/main" id="{30287B19-467B-4FE4-84F7-53EB187755BD}"/>
              </a:ext>
            </a:extLst>
          </p:cNvPr>
          <p:cNvCxnSpPr>
            <a:cxnSpLocks/>
          </p:cNvCxnSpPr>
          <p:nvPr/>
        </p:nvCxnSpPr>
        <p:spPr>
          <a:xfrm>
            <a:off x="8978345" y="2312659"/>
            <a:ext cx="521700" cy="0"/>
          </a:xfrm>
          <a:prstGeom prst="straightConnector1">
            <a:avLst/>
          </a:prstGeom>
          <a:ln w="41275">
            <a:solidFill>
              <a:srgbClr val="FF0000"/>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51EFF9CE-591A-41E4-878A-0122FE1B7A76}"/>
              </a:ext>
            </a:extLst>
          </p:cNvPr>
          <p:cNvCxnSpPr>
            <a:cxnSpLocks/>
            <a:stCxn id="66" idx="0"/>
          </p:cNvCxnSpPr>
          <p:nvPr/>
        </p:nvCxnSpPr>
        <p:spPr>
          <a:xfrm flipV="1">
            <a:off x="8978346" y="2312660"/>
            <a:ext cx="555" cy="122839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テキスト ボックス 65">
            <a:extLst>
              <a:ext uri="{FF2B5EF4-FFF2-40B4-BE49-F238E27FC236}">
                <a16:creationId xmlns:a16="http://schemas.microsoft.com/office/drawing/2014/main" id="{E19B8772-0D78-49AF-864F-5A8CC2B0578F}"/>
              </a:ext>
            </a:extLst>
          </p:cNvPr>
          <p:cNvSpPr txBox="1"/>
          <p:nvPr/>
        </p:nvSpPr>
        <p:spPr>
          <a:xfrm>
            <a:off x="7860091" y="3541052"/>
            <a:ext cx="2236510" cy="584775"/>
          </a:xfrm>
          <a:prstGeom prst="rect">
            <a:avLst/>
          </a:prstGeom>
          <a:noFill/>
        </p:spPr>
        <p:txBody>
          <a:bodyPr wrap="none" rtlCol="0">
            <a:spAutoFit/>
          </a:bodyPr>
          <a:lstStyle/>
          <a:p>
            <a:pPr algn="ctr"/>
            <a:r>
              <a:rPr kumimoji="1" lang="ja-JP" altLang="en-US" sz="3200" b="1"/>
              <a:t>背面カメラ</a:t>
            </a:r>
            <a:endParaRPr kumimoji="1" lang="en-US" altLang="ja-JP" sz="3200" b="1" dirty="0"/>
          </a:p>
        </p:txBody>
      </p:sp>
    </p:spTree>
    <p:extLst>
      <p:ext uri="{BB962C8B-B14F-4D97-AF65-F5344CB8AC3E}">
        <p14:creationId xmlns:p14="http://schemas.microsoft.com/office/powerpoint/2010/main" val="135022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7FC82DB-0373-4792-8192-7BEE3F907D4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テキスト ボックス 3">
            <a:extLst>
              <a:ext uri="{FF2B5EF4-FFF2-40B4-BE49-F238E27FC236}">
                <a16:creationId xmlns:a16="http://schemas.microsoft.com/office/drawing/2014/main" id="{870F9278-B84C-480F-B913-494B361EB4D3}"/>
              </a:ext>
            </a:extLst>
          </p:cNvPr>
          <p:cNvSpPr txBox="1"/>
          <p:nvPr/>
        </p:nvSpPr>
        <p:spPr>
          <a:xfrm>
            <a:off x="369570" y="85753"/>
            <a:ext cx="9673590" cy="1446550"/>
          </a:xfrm>
          <a:prstGeom prst="rect">
            <a:avLst/>
          </a:prstGeom>
          <a:noFill/>
        </p:spPr>
        <p:txBody>
          <a:bodyPr wrap="square">
            <a:spAutoFit/>
          </a:bodyPr>
          <a:lstStyle/>
          <a:p>
            <a:r>
              <a:rPr lang="ja-JP" altLang="en-US" sz="8800" b="1"/>
              <a:t>タッチ操作の基本</a:t>
            </a:r>
          </a:p>
        </p:txBody>
      </p:sp>
      <p:sp>
        <p:nvSpPr>
          <p:cNvPr id="6" name="テキスト ボックス 5">
            <a:extLst>
              <a:ext uri="{FF2B5EF4-FFF2-40B4-BE49-F238E27FC236}">
                <a16:creationId xmlns:a16="http://schemas.microsoft.com/office/drawing/2014/main" id="{6C14A900-7867-4AE9-950D-1DC072A58CB2}"/>
              </a:ext>
            </a:extLst>
          </p:cNvPr>
          <p:cNvSpPr txBox="1"/>
          <p:nvPr/>
        </p:nvSpPr>
        <p:spPr>
          <a:xfrm>
            <a:off x="2425026" y="2339965"/>
            <a:ext cx="8029614" cy="3093154"/>
          </a:xfrm>
          <a:prstGeom prst="rect">
            <a:avLst/>
          </a:prstGeom>
          <a:noFill/>
        </p:spPr>
        <p:txBody>
          <a:bodyPr wrap="square">
            <a:spAutoFit/>
          </a:bodyPr>
          <a:lstStyle/>
          <a:p>
            <a:r>
              <a:rPr lang="ja-JP" altLang="en-US" sz="8000" b="1">
                <a:solidFill>
                  <a:schemeClr val="accent2">
                    <a:lumMod val="50000"/>
                  </a:schemeClr>
                </a:solidFill>
              </a:rPr>
              <a:t>画面を指で軽くポンと</a:t>
            </a:r>
            <a:r>
              <a:rPr lang="ja-JP" altLang="en-US" sz="11500" b="1">
                <a:solidFill>
                  <a:schemeClr val="accent3">
                    <a:lumMod val="75000"/>
                  </a:schemeClr>
                </a:solidFill>
              </a:rPr>
              <a:t>触れる</a:t>
            </a:r>
            <a:endParaRPr lang="ja-JP" altLang="en-US" sz="8000" b="1">
              <a:solidFill>
                <a:schemeClr val="accent3">
                  <a:lumMod val="75000"/>
                </a:schemeClr>
              </a:solidFill>
            </a:endParaRPr>
          </a:p>
        </p:txBody>
      </p:sp>
    </p:spTree>
    <p:extLst>
      <p:ext uri="{BB962C8B-B14F-4D97-AF65-F5344CB8AC3E}">
        <p14:creationId xmlns:p14="http://schemas.microsoft.com/office/powerpoint/2010/main" val="3132354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FCDC93D-63E9-4124-9143-8C780C0CA8F0}"/>
              </a:ext>
            </a:extLst>
          </p:cNvPr>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1026" name="Picture 2">
            <a:extLst>
              <a:ext uri="{FF2B5EF4-FFF2-40B4-BE49-F238E27FC236}">
                <a16:creationId xmlns:a16="http://schemas.microsoft.com/office/drawing/2014/main" id="{4CDDD9E2-6373-4B27-9BE5-A809EBBCDC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5179" y="799973"/>
            <a:ext cx="2548375" cy="47464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7C66D185-A489-49C4-BE1B-273AD09F33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3083" y="799972"/>
            <a:ext cx="2551551" cy="47464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E0B521DC-BA46-43F7-B01F-3AED7335FF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4164" y="799972"/>
            <a:ext cx="2928796" cy="474643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B2BA3ED0-2245-4992-9D6D-B631934EC1C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3184" y="799970"/>
            <a:ext cx="2544693" cy="474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36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E6D52F9-EB7F-40F8-ACB5-F22F9C0BA56A}"/>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2050" name="Picture 2">
            <a:extLst>
              <a:ext uri="{FF2B5EF4-FFF2-40B4-BE49-F238E27FC236}">
                <a16:creationId xmlns:a16="http://schemas.microsoft.com/office/drawing/2014/main" id="{29735BBC-73AF-4A87-849B-AE9E91751A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15947"/>
            <a:ext cx="2918973" cy="522541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3F1C35D8-BAD7-41D0-82D5-27B63427DE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7573" y="815947"/>
            <a:ext cx="3478569" cy="522541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83B8568D-13F7-4BC4-AF87-E903B6B21B6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3811" y="738477"/>
            <a:ext cx="3022568" cy="530288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a:extLst>
              <a:ext uri="{FF2B5EF4-FFF2-40B4-BE49-F238E27FC236}">
                <a16:creationId xmlns:a16="http://schemas.microsoft.com/office/drawing/2014/main" id="{7BF06EFA-1133-4687-A76D-8AF2C4864C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27635" y="738477"/>
            <a:ext cx="2918972" cy="5337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27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descr="グラフィカル ユーザー インターフェイス, アプリケーション&#10;&#10;自動的に生成された説明">
            <a:extLst>
              <a:ext uri="{FF2B5EF4-FFF2-40B4-BE49-F238E27FC236}">
                <a16:creationId xmlns:a16="http://schemas.microsoft.com/office/drawing/2014/main" id="{85AF94C3-2C9B-42CA-8F84-F013C31BB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4567" y="1218364"/>
            <a:ext cx="2400635" cy="5306165"/>
          </a:xfrm>
          <a:prstGeom prst="rect">
            <a:avLst/>
          </a:prstGeom>
        </p:spPr>
      </p:pic>
      <p:sp>
        <p:nvSpPr>
          <p:cNvPr id="7" name="テキスト ボックス 6">
            <a:extLst>
              <a:ext uri="{FF2B5EF4-FFF2-40B4-BE49-F238E27FC236}">
                <a16:creationId xmlns:a16="http://schemas.microsoft.com/office/drawing/2014/main" id="{E2F332ED-8DC9-48A4-B9BA-4FD6F6275AC9}"/>
              </a:ext>
            </a:extLst>
          </p:cNvPr>
          <p:cNvSpPr txBox="1"/>
          <p:nvPr/>
        </p:nvSpPr>
        <p:spPr>
          <a:xfrm>
            <a:off x="623454" y="281244"/>
            <a:ext cx="11568546" cy="707886"/>
          </a:xfrm>
          <a:prstGeom prst="rect">
            <a:avLst/>
          </a:prstGeom>
          <a:noFill/>
        </p:spPr>
        <p:txBody>
          <a:bodyPr wrap="square">
            <a:spAutoFit/>
          </a:bodyPr>
          <a:lstStyle/>
          <a:p>
            <a:r>
              <a:rPr lang="ja-JP" altLang="en-US" sz="4000" b="1" dirty="0"/>
              <a:t>かんたんスマホは共通的な仕様になっています</a:t>
            </a:r>
            <a:endParaRPr lang="en-US" altLang="ja-JP" sz="4000" b="1" dirty="0"/>
          </a:p>
        </p:txBody>
      </p:sp>
      <p:sp>
        <p:nvSpPr>
          <p:cNvPr id="2" name="正方形/長方形 1">
            <a:extLst>
              <a:ext uri="{FF2B5EF4-FFF2-40B4-BE49-F238E27FC236}">
                <a16:creationId xmlns:a16="http://schemas.microsoft.com/office/drawing/2014/main" id="{5C81E8CE-9890-4473-B43D-CBE9A90A1CA9}"/>
              </a:ext>
            </a:extLst>
          </p:cNvPr>
          <p:cNvSpPr/>
          <p:nvPr/>
        </p:nvSpPr>
        <p:spPr>
          <a:xfrm>
            <a:off x="4964605" y="2109037"/>
            <a:ext cx="1953491" cy="9836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rPr>
              <a:t>時計</a:t>
            </a:r>
          </a:p>
        </p:txBody>
      </p:sp>
      <p:sp>
        <p:nvSpPr>
          <p:cNvPr id="6" name="正方形/長方形 5">
            <a:extLst>
              <a:ext uri="{FF2B5EF4-FFF2-40B4-BE49-F238E27FC236}">
                <a16:creationId xmlns:a16="http://schemas.microsoft.com/office/drawing/2014/main" id="{34A79FE4-1685-4D9E-8BF0-6E365DDF04AA}"/>
              </a:ext>
            </a:extLst>
          </p:cNvPr>
          <p:cNvSpPr/>
          <p:nvPr/>
        </p:nvSpPr>
        <p:spPr>
          <a:xfrm>
            <a:off x="4964605" y="3245110"/>
            <a:ext cx="1953491" cy="15603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rPr>
              <a:t>アプリ</a:t>
            </a:r>
          </a:p>
        </p:txBody>
      </p:sp>
      <p:sp>
        <p:nvSpPr>
          <p:cNvPr id="8" name="正方形/長方形 7">
            <a:extLst>
              <a:ext uri="{FF2B5EF4-FFF2-40B4-BE49-F238E27FC236}">
                <a16:creationId xmlns:a16="http://schemas.microsoft.com/office/drawing/2014/main" id="{48FE3CE9-F704-4F45-97F6-5D28DB7F0630}"/>
              </a:ext>
            </a:extLst>
          </p:cNvPr>
          <p:cNvSpPr/>
          <p:nvPr/>
        </p:nvSpPr>
        <p:spPr>
          <a:xfrm>
            <a:off x="4964604" y="1308938"/>
            <a:ext cx="1953491" cy="6477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000" b="1" dirty="0">
                <a:solidFill>
                  <a:schemeClr val="tx1"/>
                </a:solidFill>
              </a:rPr>
              <a:t>検索</a:t>
            </a:r>
          </a:p>
        </p:txBody>
      </p:sp>
      <p:sp>
        <p:nvSpPr>
          <p:cNvPr id="9" name="正方形/長方形 8">
            <a:extLst>
              <a:ext uri="{FF2B5EF4-FFF2-40B4-BE49-F238E27FC236}">
                <a16:creationId xmlns:a16="http://schemas.microsoft.com/office/drawing/2014/main" id="{5A6BF6AB-3C16-4EF6-A8C7-9BA08ECC059E}"/>
              </a:ext>
            </a:extLst>
          </p:cNvPr>
          <p:cNvSpPr/>
          <p:nvPr/>
        </p:nvSpPr>
        <p:spPr>
          <a:xfrm>
            <a:off x="4973263" y="5278720"/>
            <a:ext cx="1953491" cy="3693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000" b="1" dirty="0">
              <a:solidFill>
                <a:schemeClr val="tx1"/>
              </a:solidFill>
            </a:endParaRPr>
          </a:p>
        </p:txBody>
      </p:sp>
      <p:sp>
        <p:nvSpPr>
          <p:cNvPr id="10" name="正方形/長方形 9">
            <a:extLst>
              <a:ext uri="{FF2B5EF4-FFF2-40B4-BE49-F238E27FC236}">
                <a16:creationId xmlns:a16="http://schemas.microsoft.com/office/drawing/2014/main" id="{A001F7D1-C1B4-48FB-8391-A160ABFAF41B}"/>
              </a:ext>
            </a:extLst>
          </p:cNvPr>
          <p:cNvSpPr/>
          <p:nvPr/>
        </p:nvSpPr>
        <p:spPr>
          <a:xfrm>
            <a:off x="4927547" y="5917625"/>
            <a:ext cx="725634" cy="4808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電話</a:t>
            </a:r>
          </a:p>
        </p:txBody>
      </p:sp>
      <p:sp>
        <p:nvSpPr>
          <p:cNvPr id="11" name="正方形/長方形 10">
            <a:extLst>
              <a:ext uri="{FF2B5EF4-FFF2-40B4-BE49-F238E27FC236}">
                <a16:creationId xmlns:a16="http://schemas.microsoft.com/office/drawing/2014/main" id="{CF2F89A6-70BE-4BAD-BADE-DA4EDCF39A31}"/>
              </a:ext>
            </a:extLst>
          </p:cNvPr>
          <p:cNvSpPr/>
          <p:nvPr/>
        </p:nvSpPr>
        <p:spPr>
          <a:xfrm>
            <a:off x="5720723" y="5917625"/>
            <a:ext cx="590549" cy="4808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rPr>
              <a:t>ホーム</a:t>
            </a:r>
          </a:p>
        </p:txBody>
      </p:sp>
      <p:sp>
        <p:nvSpPr>
          <p:cNvPr id="12" name="正方形/長方形 11">
            <a:extLst>
              <a:ext uri="{FF2B5EF4-FFF2-40B4-BE49-F238E27FC236}">
                <a16:creationId xmlns:a16="http://schemas.microsoft.com/office/drawing/2014/main" id="{12F27E99-E777-4EA3-8A8A-F0A13AA6438B}"/>
              </a:ext>
            </a:extLst>
          </p:cNvPr>
          <p:cNvSpPr/>
          <p:nvPr/>
        </p:nvSpPr>
        <p:spPr>
          <a:xfrm>
            <a:off x="6378815" y="5908965"/>
            <a:ext cx="590549" cy="4808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a:solidFill>
                  <a:schemeClr val="tx1"/>
                </a:solidFill>
              </a:rPr>
              <a:t>メール</a:t>
            </a:r>
          </a:p>
        </p:txBody>
      </p:sp>
      <p:sp>
        <p:nvSpPr>
          <p:cNvPr id="3" name="矢印: 左右 2">
            <a:extLst>
              <a:ext uri="{FF2B5EF4-FFF2-40B4-BE49-F238E27FC236}">
                <a16:creationId xmlns:a16="http://schemas.microsoft.com/office/drawing/2014/main" id="{3EDE00C2-F020-47E2-9617-C3805457F15A}"/>
              </a:ext>
            </a:extLst>
          </p:cNvPr>
          <p:cNvSpPr/>
          <p:nvPr/>
        </p:nvSpPr>
        <p:spPr>
          <a:xfrm>
            <a:off x="5257281" y="4212424"/>
            <a:ext cx="1368136" cy="3693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000" b="1"/>
          </a:p>
        </p:txBody>
      </p:sp>
      <p:sp>
        <p:nvSpPr>
          <p:cNvPr id="13" name="テキスト ボックス 12">
            <a:extLst>
              <a:ext uri="{FF2B5EF4-FFF2-40B4-BE49-F238E27FC236}">
                <a16:creationId xmlns:a16="http://schemas.microsoft.com/office/drawing/2014/main" id="{D2D69B07-7B6B-4DAD-A941-8400C280D78D}"/>
              </a:ext>
            </a:extLst>
          </p:cNvPr>
          <p:cNvSpPr txBox="1"/>
          <p:nvPr/>
        </p:nvSpPr>
        <p:spPr>
          <a:xfrm>
            <a:off x="8123942" y="5066305"/>
            <a:ext cx="3906981" cy="1938992"/>
          </a:xfrm>
          <a:prstGeom prst="rect">
            <a:avLst/>
          </a:prstGeom>
          <a:noFill/>
        </p:spPr>
        <p:txBody>
          <a:bodyPr wrap="square">
            <a:spAutoFit/>
          </a:bodyPr>
          <a:lstStyle/>
          <a:p>
            <a:r>
              <a:rPr lang="ja-JP" altLang="en-US" sz="4000" b="1" dirty="0"/>
              <a:t>登録した人へ電話、メールなどができます</a:t>
            </a:r>
            <a:endParaRPr lang="en-US" altLang="ja-JP" sz="4000" b="1" dirty="0"/>
          </a:p>
        </p:txBody>
      </p:sp>
      <p:sp>
        <p:nvSpPr>
          <p:cNvPr id="14" name="テキスト ボックス 13">
            <a:extLst>
              <a:ext uri="{FF2B5EF4-FFF2-40B4-BE49-F238E27FC236}">
                <a16:creationId xmlns:a16="http://schemas.microsoft.com/office/drawing/2014/main" id="{24222B06-6A8D-40B9-83F0-A8ADAFA3215A}"/>
              </a:ext>
            </a:extLst>
          </p:cNvPr>
          <p:cNvSpPr txBox="1"/>
          <p:nvPr/>
        </p:nvSpPr>
        <p:spPr>
          <a:xfrm>
            <a:off x="8002555" y="3295336"/>
            <a:ext cx="3906981" cy="1323439"/>
          </a:xfrm>
          <a:prstGeom prst="rect">
            <a:avLst/>
          </a:prstGeom>
          <a:noFill/>
        </p:spPr>
        <p:txBody>
          <a:bodyPr wrap="square">
            <a:spAutoFit/>
          </a:bodyPr>
          <a:lstStyle/>
          <a:p>
            <a:r>
              <a:rPr lang="ja-JP" altLang="en-US" sz="4000" b="1" dirty="0"/>
              <a:t>スワイプでアプリが変わります</a:t>
            </a:r>
            <a:endParaRPr lang="en-US" altLang="ja-JP" sz="4000" b="1" dirty="0"/>
          </a:p>
        </p:txBody>
      </p:sp>
      <p:sp>
        <p:nvSpPr>
          <p:cNvPr id="15" name="テキスト ボックス 14">
            <a:extLst>
              <a:ext uri="{FF2B5EF4-FFF2-40B4-BE49-F238E27FC236}">
                <a16:creationId xmlns:a16="http://schemas.microsoft.com/office/drawing/2014/main" id="{E2DB4099-50F5-453D-AC19-CB1F29351036}"/>
              </a:ext>
            </a:extLst>
          </p:cNvPr>
          <p:cNvSpPr txBox="1"/>
          <p:nvPr/>
        </p:nvSpPr>
        <p:spPr>
          <a:xfrm>
            <a:off x="8285019" y="1436660"/>
            <a:ext cx="3906981" cy="1323439"/>
          </a:xfrm>
          <a:prstGeom prst="rect">
            <a:avLst/>
          </a:prstGeom>
          <a:noFill/>
        </p:spPr>
        <p:txBody>
          <a:bodyPr wrap="square">
            <a:spAutoFit/>
          </a:bodyPr>
          <a:lstStyle/>
          <a:p>
            <a:r>
              <a:rPr lang="ja-JP" altLang="en-US" sz="4000" b="1" dirty="0"/>
              <a:t>ショートカットボタン</a:t>
            </a:r>
            <a:endParaRPr lang="en-US" altLang="ja-JP" sz="4000" b="1" dirty="0"/>
          </a:p>
        </p:txBody>
      </p:sp>
    </p:spTree>
    <p:extLst>
      <p:ext uri="{BB962C8B-B14F-4D97-AF65-F5344CB8AC3E}">
        <p14:creationId xmlns:p14="http://schemas.microsoft.com/office/powerpoint/2010/main" val="2358855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6BDC4D08-5697-0E48-A377-28CEC714DDED}"/>
              </a:ext>
            </a:extLst>
          </p:cNvPr>
          <p:cNvSpPr>
            <a:spLocks noGrp="1"/>
          </p:cNvSpPr>
          <p:nvPr>
            <p:ph type="title"/>
          </p:nvPr>
        </p:nvSpPr>
        <p:spPr>
          <a:xfrm>
            <a:off x="250614" y="111367"/>
            <a:ext cx="7561058" cy="899869"/>
          </a:xfrm>
        </p:spPr>
        <p:txBody>
          <a:bodyPr/>
          <a:lstStyle/>
          <a:p>
            <a:r>
              <a:rPr lang="ja-JP" altLang="en-US" sz="5400" b="1"/>
              <a:t>ホーム画面に戻るには</a:t>
            </a:r>
            <a:br>
              <a:rPr lang="en-US" altLang="ja-JP" sz="2800" dirty="0"/>
            </a:br>
            <a:endParaRPr kumimoji="1" lang="ja-JP" altLang="en-US" sz="2800"/>
          </a:p>
        </p:txBody>
      </p:sp>
      <p:sp>
        <p:nvSpPr>
          <p:cNvPr id="2" name="スライド番号プレースホルダー 1">
            <a:extLst>
              <a:ext uri="{FF2B5EF4-FFF2-40B4-BE49-F238E27FC236}">
                <a16:creationId xmlns:a16="http://schemas.microsoft.com/office/drawing/2014/main" id="{3CBE7113-0601-C041-9A96-3264F8FBBAFE}"/>
              </a:ext>
            </a:extLst>
          </p:cNvPr>
          <p:cNvSpPr>
            <a:spLocks noGrp="1"/>
          </p:cNvSpPr>
          <p:nvPr>
            <p:ph type="sldNum" sz="quarter" idx="12"/>
          </p:nvPr>
        </p:nvSpPr>
        <p:spPr>
          <a:xfrm>
            <a:off x="10310823" y="6327832"/>
            <a:ext cx="1198504" cy="365125"/>
          </a:xfrm>
        </p:spPr>
        <p:txBody>
          <a:bodyPr/>
          <a:lstStyle/>
          <a:p>
            <a:fld id="{D57F1E4F-1CFF-5643-939E-217C01CDF565}" type="slidenum">
              <a:rPr lang="en-US" smtClean="0"/>
              <a:pPr/>
              <a:t>7</a:t>
            </a:fld>
            <a:endParaRPr lang="en-US" dirty="0"/>
          </a:p>
        </p:txBody>
      </p:sp>
      <p:grpSp>
        <p:nvGrpSpPr>
          <p:cNvPr id="13" name="グループ化 12">
            <a:extLst>
              <a:ext uri="{FF2B5EF4-FFF2-40B4-BE49-F238E27FC236}">
                <a16:creationId xmlns:a16="http://schemas.microsoft.com/office/drawing/2014/main" id="{8C40FBD2-7F71-478F-BDCE-1FA18BF64713}"/>
              </a:ext>
            </a:extLst>
          </p:cNvPr>
          <p:cNvGrpSpPr/>
          <p:nvPr/>
        </p:nvGrpSpPr>
        <p:grpSpPr>
          <a:xfrm>
            <a:off x="928046" y="1212788"/>
            <a:ext cx="10335908" cy="5364370"/>
            <a:chOff x="928046" y="1675330"/>
            <a:chExt cx="10335908" cy="5364370"/>
          </a:xfrm>
        </p:grpSpPr>
        <p:grpSp>
          <p:nvGrpSpPr>
            <p:cNvPr id="11" name="グループ化 10">
              <a:extLst>
                <a:ext uri="{FF2B5EF4-FFF2-40B4-BE49-F238E27FC236}">
                  <a16:creationId xmlns:a16="http://schemas.microsoft.com/office/drawing/2014/main" id="{E855BB58-F91A-4F4C-9768-9C11FF4351DC}"/>
                </a:ext>
              </a:extLst>
            </p:cNvPr>
            <p:cNvGrpSpPr/>
            <p:nvPr/>
          </p:nvGrpSpPr>
          <p:grpSpPr>
            <a:xfrm>
              <a:off x="928046" y="1675330"/>
              <a:ext cx="10335908" cy="5364370"/>
              <a:chOff x="928046" y="1675330"/>
              <a:chExt cx="10335908" cy="5364370"/>
            </a:xfrm>
          </p:grpSpPr>
          <p:sp>
            <p:nvSpPr>
              <p:cNvPr id="81" name="テキスト ボックス 80">
                <a:extLst>
                  <a:ext uri="{FF2B5EF4-FFF2-40B4-BE49-F238E27FC236}">
                    <a16:creationId xmlns:a16="http://schemas.microsoft.com/office/drawing/2014/main" id="{E4DF98AB-1E9F-DE4E-9FC3-078C28781EDE}"/>
                  </a:ext>
                </a:extLst>
              </p:cNvPr>
              <p:cNvSpPr txBox="1"/>
              <p:nvPr/>
            </p:nvSpPr>
            <p:spPr>
              <a:xfrm>
                <a:off x="928046" y="6208703"/>
                <a:ext cx="10335908" cy="830997"/>
              </a:xfrm>
              <a:prstGeom prst="rect">
                <a:avLst/>
              </a:prstGeom>
              <a:noFill/>
            </p:spPr>
            <p:txBody>
              <a:bodyPr wrap="square" rtlCol="0">
                <a:spAutoFit/>
              </a:bodyPr>
              <a:lstStyle/>
              <a:p>
                <a:pPr algn="ctr"/>
                <a:r>
                  <a:rPr kumimoji="1" lang="ja-JP" altLang="en-US" sz="4800" b="1"/>
                  <a:t>画面下中央の丸印をタップします</a:t>
                </a:r>
              </a:p>
            </p:txBody>
          </p:sp>
          <p:pic>
            <p:nvPicPr>
              <p:cNvPr id="80" name="図 79" descr="アイコン が含まれている画像&#10;&#10;自動的に生成された説明">
                <a:extLst>
                  <a:ext uri="{FF2B5EF4-FFF2-40B4-BE49-F238E27FC236}">
                    <a16:creationId xmlns:a16="http://schemas.microsoft.com/office/drawing/2014/main" id="{779AC9F1-3878-6345-9257-A5B4E810DC02}"/>
                  </a:ext>
                </a:extLst>
              </p:cNvPr>
              <p:cNvPicPr>
                <a:picLocks noChangeAspect="1"/>
              </p:cNvPicPr>
              <p:nvPr/>
            </p:nvPicPr>
            <p:blipFill>
              <a:blip r:embed="rId3"/>
              <a:stretch>
                <a:fillRect/>
              </a:stretch>
            </p:blipFill>
            <p:spPr>
              <a:xfrm>
                <a:off x="4457863" y="1675330"/>
                <a:ext cx="2275328" cy="4338105"/>
              </a:xfrm>
              <a:prstGeom prst="rect">
                <a:avLst/>
              </a:prstGeom>
            </p:spPr>
          </p:pic>
        </p:grpSp>
        <p:sp>
          <p:nvSpPr>
            <p:cNvPr id="12" name="楕円 11">
              <a:extLst>
                <a:ext uri="{FF2B5EF4-FFF2-40B4-BE49-F238E27FC236}">
                  <a16:creationId xmlns:a16="http://schemas.microsoft.com/office/drawing/2014/main" id="{80D8CF33-013C-4411-813C-D654FC4F7589}"/>
                </a:ext>
              </a:extLst>
            </p:cNvPr>
            <p:cNvSpPr/>
            <p:nvPr/>
          </p:nvSpPr>
          <p:spPr>
            <a:xfrm>
              <a:off x="5339224" y="5607195"/>
              <a:ext cx="512606" cy="512606"/>
            </a:xfrm>
            <a:prstGeom prst="ellipse">
              <a:avLst/>
            </a:prstGeom>
            <a:noFill/>
            <a:ln w="920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82927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1852889F-B359-490A-9FAF-F5A56BC82466}"/>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3" name="テキスト ボックス 2">
            <a:extLst>
              <a:ext uri="{FF2B5EF4-FFF2-40B4-BE49-F238E27FC236}">
                <a16:creationId xmlns:a16="http://schemas.microsoft.com/office/drawing/2014/main" id="{D18700AE-A8B7-46B9-84D3-B1E64D8D1C82}"/>
              </a:ext>
            </a:extLst>
          </p:cNvPr>
          <p:cNvSpPr txBox="1"/>
          <p:nvPr/>
        </p:nvSpPr>
        <p:spPr>
          <a:xfrm>
            <a:off x="381001" y="1448368"/>
            <a:ext cx="10441642" cy="4408899"/>
          </a:xfrm>
          <a:prstGeom prst="rect">
            <a:avLst/>
          </a:prstGeom>
          <a:noFill/>
        </p:spPr>
        <p:txBody>
          <a:bodyPr wrap="square" rtlCol="0">
            <a:spAutoFit/>
          </a:bodyPr>
          <a:lstStyle/>
          <a:p>
            <a:pPr algn="ctr">
              <a:lnSpc>
                <a:spcPct val="150000"/>
              </a:lnSpc>
            </a:pPr>
            <a:r>
              <a:rPr kumimoji="1" lang="ja-JP" altLang="en-US" sz="6600" b="1">
                <a:solidFill>
                  <a:schemeClr val="accent5">
                    <a:lumMod val="75000"/>
                  </a:schemeClr>
                </a:solidFill>
              </a:rPr>
              <a:t>電話</a:t>
            </a:r>
            <a:r>
              <a:rPr kumimoji="1" lang="ja-JP" altLang="en-US" sz="6000" b="1"/>
              <a:t>や</a:t>
            </a:r>
            <a:r>
              <a:rPr kumimoji="1" lang="ja-JP" altLang="en-US" sz="6600" b="1">
                <a:solidFill>
                  <a:schemeClr val="accent5">
                    <a:lumMod val="75000"/>
                  </a:schemeClr>
                </a:solidFill>
              </a:rPr>
              <a:t>メール　</a:t>
            </a:r>
            <a:r>
              <a:rPr kumimoji="1" lang="ja-JP" altLang="en-US" sz="6000" b="1"/>
              <a:t>を使うには、家族の方に　</a:t>
            </a:r>
            <a:r>
              <a:rPr kumimoji="1" lang="ja-JP" altLang="en-US" sz="6600" b="1">
                <a:solidFill>
                  <a:schemeClr val="accent5">
                    <a:lumMod val="75000"/>
                  </a:schemeClr>
                </a:solidFill>
              </a:rPr>
              <a:t>連絡先　</a:t>
            </a:r>
            <a:r>
              <a:rPr kumimoji="1" lang="ja-JP" altLang="en-US" sz="6000" b="1"/>
              <a:t>を登録してもらいましょう</a:t>
            </a:r>
          </a:p>
        </p:txBody>
      </p:sp>
    </p:spTree>
    <p:extLst>
      <p:ext uri="{BB962C8B-B14F-4D97-AF65-F5344CB8AC3E}">
        <p14:creationId xmlns:p14="http://schemas.microsoft.com/office/powerpoint/2010/main" val="163976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6BDC4D08-5697-0E48-A377-28CEC714DDED}"/>
              </a:ext>
            </a:extLst>
          </p:cNvPr>
          <p:cNvSpPr>
            <a:spLocks noGrp="1"/>
          </p:cNvSpPr>
          <p:nvPr>
            <p:ph type="title"/>
          </p:nvPr>
        </p:nvSpPr>
        <p:spPr>
          <a:xfrm>
            <a:off x="78377" y="65150"/>
            <a:ext cx="9817463" cy="1230250"/>
          </a:xfrm>
        </p:spPr>
        <p:txBody>
          <a:bodyPr/>
          <a:lstStyle/>
          <a:p>
            <a:r>
              <a:rPr kumimoji="1" lang="en-US" altLang="ja-JP" sz="6600" b="1"/>
              <a:t>QR</a:t>
            </a:r>
            <a:r>
              <a:rPr kumimoji="1" lang="ja-JP" altLang="en-US" sz="6600" b="1"/>
              <a:t>コードなにができるの</a:t>
            </a:r>
          </a:p>
        </p:txBody>
      </p:sp>
      <p:sp>
        <p:nvSpPr>
          <p:cNvPr id="36" name="テキスト ボックス 35">
            <a:extLst>
              <a:ext uri="{FF2B5EF4-FFF2-40B4-BE49-F238E27FC236}">
                <a16:creationId xmlns:a16="http://schemas.microsoft.com/office/drawing/2014/main" id="{E702974A-5AB4-4A45-BACC-73C90A6188E0}"/>
              </a:ext>
            </a:extLst>
          </p:cNvPr>
          <p:cNvSpPr txBox="1"/>
          <p:nvPr/>
        </p:nvSpPr>
        <p:spPr>
          <a:xfrm>
            <a:off x="1330941" y="2118866"/>
            <a:ext cx="4765059" cy="3046988"/>
          </a:xfrm>
          <a:prstGeom prst="rect">
            <a:avLst/>
          </a:prstGeom>
          <a:noFill/>
        </p:spPr>
        <p:txBody>
          <a:bodyPr wrap="square" rtlCol="0">
            <a:spAutoFit/>
          </a:bodyPr>
          <a:lstStyle/>
          <a:p>
            <a:r>
              <a:rPr kumimoji="1" lang="ja-JP" altLang="en-US" sz="4800" b="1"/>
              <a:t>ホームページ</a:t>
            </a:r>
            <a:endParaRPr kumimoji="1" lang="en-US" altLang="ja-JP" sz="4800" b="1"/>
          </a:p>
          <a:p>
            <a:r>
              <a:rPr kumimoji="1" lang="ja-JP" altLang="en-US" sz="4800" b="1"/>
              <a:t>電話番号</a:t>
            </a:r>
            <a:endParaRPr kumimoji="1" lang="en-US" altLang="ja-JP" sz="4800" b="1"/>
          </a:p>
          <a:p>
            <a:r>
              <a:rPr kumimoji="1" lang="ja-JP" altLang="en-US" sz="4800" b="1"/>
              <a:t>メールアドレス</a:t>
            </a:r>
            <a:endParaRPr kumimoji="1" lang="en-US" altLang="ja-JP" sz="4800" b="1"/>
          </a:p>
          <a:p>
            <a:r>
              <a:rPr kumimoji="1" lang="en-US" altLang="ja-JP" sz="4800" b="1"/>
              <a:t>line</a:t>
            </a:r>
            <a:r>
              <a:rPr kumimoji="1" lang="ja-JP" altLang="en-US" sz="4800" b="1"/>
              <a:t>友達登録</a:t>
            </a:r>
          </a:p>
        </p:txBody>
      </p:sp>
      <p:pic>
        <p:nvPicPr>
          <p:cNvPr id="5" name="図 4" descr="手に持った携帯電話&#10;&#10;自動的に生成された説明">
            <a:extLst>
              <a:ext uri="{FF2B5EF4-FFF2-40B4-BE49-F238E27FC236}">
                <a16:creationId xmlns:a16="http://schemas.microsoft.com/office/drawing/2014/main" id="{2DF48F70-9A41-40B3-B09E-53B4B67713E8}"/>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7000" b="93500" l="6319" r="94505">
                        <a14:foregroundMark x1="74725" y1="42250" x2="88187" y2="86500"/>
                        <a14:foregroundMark x1="88187" y1="86500" x2="47253" y2="90500"/>
                        <a14:foregroundMark x1="47253" y1="90500" x2="33516" y2="84250"/>
                        <a14:foregroundMark x1="33516" y1="84250" x2="24725" y2="75000"/>
                        <a14:foregroundMark x1="24725" y1="75000" x2="13462" y2="71750"/>
                        <a14:foregroundMark x1="13462" y1="71750" x2="21429" y2="62750"/>
                        <a14:foregroundMark x1="21429" y1="62750" x2="17582" y2="49500"/>
                        <a14:foregroundMark x1="17582" y1="49500" x2="17308" y2="29250"/>
                        <a14:foregroundMark x1="17308" y1="29250" x2="28571" y2="7000"/>
                        <a14:foregroundMark x1="28571" y1="7000" x2="69505" y2="11250"/>
                        <a14:foregroundMark x1="69505" y1="11250" x2="62637" y2="79500"/>
                        <a14:foregroundMark x1="62637" y1="79500" x2="24176" y2="87000"/>
                        <a14:foregroundMark x1="8516" y1="59000" x2="24725" y2="64750"/>
                        <a14:foregroundMark x1="8791" y1="44500" x2="14835" y2="54250"/>
                        <a14:foregroundMark x1="14835" y1="54250" x2="31868" y2="68500"/>
                        <a14:foregroundMark x1="10989" y1="35500" x2="51648" y2="35500"/>
                        <a14:foregroundMark x1="7692" y1="71000" x2="34890" y2="78500"/>
                        <a14:foregroundMark x1="9066" y1="68750" x2="37637" y2="64250"/>
                        <a14:foregroundMark x1="6868" y1="71250" x2="12637" y2="75750"/>
                        <a14:foregroundMark x1="9341" y1="47500" x2="11264" y2="51500"/>
                        <a14:foregroundMark x1="7418" y1="45250" x2="10714" y2="50250"/>
                        <a14:foregroundMark x1="43407" y1="93500" x2="85440" y2="93500"/>
                        <a14:foregroundMark x1="93681" y1="82750" x2="94505" y2="93000"/>
                      </a14:backgroundRemoval>
                    </a14:imgEffect>
                  </a14:imgLayer>
                </a14:imgProps>
              </a:ext>
            </a:extLst>
          </a:blip>
          <a:stretch>
            <a:fillRect/>
          </a:stretch>
        </p:blipFill>
        <p:spPr>
          <a:xfrm>
            <a:off x="6339840" y="1147186"/>
            <a:ext cx="5440680" cy="5978770"/>
          </a:xfrm>
          <a:prstGeom prst="rect">
            <a:avLst/>
          </a:prstGeom>
        </p:spPr>
      </p:pic>
    </p:spTree>
    <p:extLst>
      <p:ext uri="{BB962C8B-B14F-4D97-AF65-F5344CB8AC3E}">
        <p14:creationId xmlns:p14="http://schemas.microsoft.com/office/powerpoint/2010/main" val="1967057257"/>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spDef>
      <a:spPr>
        <a:noFill/>
        <a:ln w="38100">
          <a:solidFill>
            <a:srgbClr val="FF0000"/>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{333AE66B-76DA-914D-AD03-5C79F6770D64}tf10001070</Template>
  <TotalTime>14564</TotalTime>
  <Words>353</Words>
  <Application>Microsoft Office PowerPoint</Application>
  <PresentationFormat>ワイド画面</PresentationFormat>
  <Paragraphs>64</Paragraphs>
  <Slides>12</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メイリオ</vt:lpstr>
      <vt:lpstr>メイリオ</vt:lpstr>
      <vt:lpstr>游ゴシック</vt:lpstr>
      <vt:lpstr>Arial</vt:lpstr>
      <vt:lpstr>Trebuchet MS</vt:lpstr>
      <vt:lpstr>Wingdings 3</vt:lpstr>
      <vt:lpstr>ファセット</vt:lpstr>
      <vt:lpstr>スマートフォン （スマホ）入門講座</vt:lpstr>
      <vt:lpstr>Androidの各部名称</vt:lpstr>
      <vt:lpstr>PowerPoint プレゼンテーション</vt:lpstr>
      <vt:lpstr>PowerPoint プレゼンテーション</vt:lpstr>
      <vt:lpstr>PowerPoint プレゼンテーション</vt:lpstr>
      <vt:lpstr>PowerPoint プレゼンテーション</vt:lpstr>
      <vt:lpstr>ホーム画面に戻るには </vt:lpstr>
      <vt:lpstr>PowerPoint プレゼンテーション</vt:lpstr>
      <vt:lpstr>QRコードなにができるの</vt:lpstr>
      <vt:lpstr>音声で入力</vt:lpstr>
      <vt:lpstr>アプリを入れよう</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はじめてのスマホ iPhone（iOS）</dc:title>
  <dc:creator>Kojima Yuuya</dc:creator>
  <cp:lastModifiedBy>a2339</cp:lastModifiedBy>
  <cp:revision>190</cp:revision>
  <dcterms:created xsi:type="dcterms:W3CDTF">2021-04-27T15:31:05Z</dcterms:created>
  <dcterms:modified xsi:type="dcterms:W3CDTF">2022-03-08T02:02:48Z</dcterms:modified>
</cp:coreProperties>
</file>