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qr.quel.jp/form_bsc_url.php" TargetMode="External"/><Relationship Id="rId2" Type="http://schemas.openxmlformats.org/officeDocument/2006/relationships/hyperlink" Target="https://youtu.be/l1_uvemdBm4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F77082-EBE5-4E37-8D28-BAE16608D2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鳴らない信号機</a:t>
            </a:r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ADF3455-F8E3-4302-ADA7-065C908CD6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事故が起きる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2860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5EC86A7-46AF-40A7-B28C-985AC2615B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598741"/>
            <a:ext cx="2810042" cy="4453916"/>
          </a:xfrm>
          <a:prstGeom prst="rect">
            <a:avLst/>
          </a:prstGeom>
        </p:spPr>
      </p:pic>
      <p:pic>
        <p:nvPicPr>
          <p:cNvPr id="5" name="図 4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820BA819-7283-4EEE-9A8C-A4BAF9CFAB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598741"/>
            <a:ext cx="3442906" cy="4681831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643D52A-4477-44CD-AD1B-494459647D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97280"/>
            <a:ext cx="1104762" cy="1104762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EC1DCBC9-A187-41F7-82C4-FB78496588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510" y="97280"/>
            <a:ext cx="1104762" cy="11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346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D313289-8E48-4A3A-B5C2-A434B67FAA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3968"/>
            <a:ext cx="9144000" cy="609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595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D61194-4087-4AF7-909B-35E916C12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音が鳴る信号機</a:t>
            </a:r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1026" name="Picture 2" descr="https://www3.nhk.or.jp/news/html/20190412/K10011882111_1904121718_1904121736_01_09.jpg">
            <a:extLst>
              <a:ext uri="{FF2B5EF4-FFF2-40B4-BE49-F238E27FC236}">
                <a16:creationId xmlns:a16="http://schemas.microsoft.com/office/drawing/2014/main" id="{C9783AC0-6F50-49FF-9728-6AC0F1D98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04864"/>
            <a:ext cx="6096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331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D61194-4087-4AF7-909B-35E916C12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音の鳴らない信号機</a:t>
            </a:r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43B176C-EB6E-43BE-847A-369B29A4FC1B}"/>
              </a:ext>
            </a:extLst>
          </p:cNvPr>
          <p:cNvSpPr/>
          <p:nvPr/>
        </p:nvSpPr>
        <p:spPr>
          <a:xfrm>
            <a:off x="2024668" y="1361762"/>
            <a:ext cx="50946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周囲への配慮で鳴らない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6CE0B8F-9AAC-4977-9894-5A2DEBCE2A53}"/>
              </a:ext>
            </a:extLst>
          </p:cNvPr>
          <p:cNvSpPr/>
          <p:nvPr/>
        </p:nvSpPr>
        <p:spPr>
          <a:xfrm>
            <a:off x="2195736" y="2970655"/>
            <a:ext cx="4439036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音が鳴るのは</a:t>
            </a:r>
            <a:endParaRPr lang="en-US" altLang="ja-JP" sz="3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午前８時から午後７時</a:t>
            </a:r>
            <a:endParaRPr lang="en-US" altLang="ja-JP" sz="3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36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までの</a:t>
            </a:r>
            <a:r>
              <a:rPr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間</a:t>
            </a:r>
          </a:p>
        </p:txBody>
      </p:sp>
    </p:spTree>
    <p:extLst>
      <p:ext uri="{BB962C8B-B14F-4D97-AF65-F5344CB8AC3E}">
        <p14:creationId xmlns:p14="http://schemas.microsoft.com/office/powerpoint/2010/main" val="3536157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D61194-4087-4AF7-909B-35E916C12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663" y="772780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どうすればいい　アイデア募集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350CE8D-C0E5-47A3-81EF-178666EF1B0E}"/>
              </a:ext>
            </a:extLst>
          </p:cNvPr>
          <p:cNvSpPr/>
          <p:nvPr/>
        </p:nvSpPr>
        <p:spPr>
          <a:xfrm>
            <a:off x="607737" y="476672"/>
            <a:ext cx="78502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２４時間、視覚障害の人に信号の状態を伝えるには</a:t>
            </a:r>
          </a:p>
        </p:txBody>
      </p:sp>
    </p:spTree>
    <p:extLst>
      <p:ext uri="{BB962C8B-B14F-4D97-AF65-F5344CB8AC3E}">
        <p14:creationId xmlns:p14="http://schemas.microsoft.com/office/powerpoint/2010/main" val="1026023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D8E86168-F541-4601-A59D-A5AE91F597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5226" y="4953054"/>
            <a:ext cx="1400370" cy="1743318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15D61194-4087-4AF7-909B-35E916C12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例　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5DC1BC2-C741-415A-8157-E601A377614A}"/>
              </a:ext>
            </a:extLst>
          </p:cNvPr>
          <p:cNvSpPr/>
          <p:nvPr/>
        </p:nvSpPr>
        <p:spPr>
          <a:xfrm>
            <a:off x="795984" y="1412776"/>
            <a:ext cx="788047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/>
              <a:t>オーカムマイアイ</a:t>
            </a:r>
            <a:r>
              <a:rPr lang="en-US" altLang="ja-JP" b="1" dirty="0"/>
              <a:t>2</a:t>
            </a:r>
            <a:endParaRPr lang="en-US" altLang="ja-JP" sz="3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en-US" altLang="ja-JP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google lookout</a:t>
            </a:r>
          </a:p>
          <a:p>
            <a:r>
              <a:rPr lang="en-US" altLang="ja-JP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Seeing</a:t>
            </a:r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en-US" altLang="ja-JP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AI</a:t>
            </a:r>
          </a:p>
          <a:p>
            <a:endParaRPr lang="ja-JP" altLang="en-US" sz="3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FE11E4-B8E6-4486-9ACE-9009A26DA1CB}"/>
              </a:ext>
            </a:extLst>
          </p:cNvPr>
          <p:cNvSpPr/>
          <p:nvPr/>
        </p:nvSpPr>
        <p:spPr>
          <a:xfrm>
            <a:off x="774171" y="2967335"/>
            <a:ext cx="7552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宮城　スマホのアプリで、信号柱に設置されたブルートゥース搭載の通信装置が反応。スマホから信号の色を伝える音声案内が流れる－という仕組み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7AC90FE-B645-42C6-A5E6-40BC27C456C1}"/>
              </a:ext>
            </a:extLst>
          </p:cNvPr>
          <p:cNvSpPr/>
          <p:nvPr/>
        </p:nvSpPr>
        <p:spPr>
          <a:xfrm>
            <a:off x="797472" y="3715290"/>
            <a:ext cx="7552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err="1"/>
              <a:t>QR</a:t>
            </a:r>
            <a:r>
              <a:rPr lang="ja-JP" altLang="en-US" dirty="0"/>
              <a:t>コード信号機　　色と一緒に</a:t>
            </a:r>
            <a:r>
              <a:rPr lang="en-US" altLang="ja-JP" dirty="0" err="1"/>
              <a:t>QR</a:t>
            </a:r>
            <a:r>
              <a:rPr lang="ja-JP" altLang="en-US" dirty="0"/>
              <a:t>コードを表示し、スマホで読み取る</a:t>
            </a:r>
            <a:endParaRPr lang="en-US" altLang="ja-JP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8D45154-2E80-4C6E-9A84-09A46E68FABD}"/>
              </a:ext>
            </a:extLst>
          </p:cNvPr>
          <p:cNvSpPr/>
          <p:nvPr/>
        </p:nvSpPr>
        <p:spPr>
          <a:xfrm>
            <a:off x="797472" y="4186246"/>
            <a:ext cx="7552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err="1"/>
              <a:t>micro:bit</a:t>
            </a:r>
            <a:r>
              <a:rPr lang="ja-JP" altLang="en-US" dirty="0"/>
              <a:t>で</a:t>
            </a:r>
            <a:r>
              <a:rPr lang="en-US" altLang="ja-JP" dirty="0" err="1"/>
              <a:t>Edystone</a:t>
            </a:r>
            <a:r>
              <a:rPr lang="ja-JP" altLang="en-US" dirty="0"/>
              <a:t>を使って信号状態を送信する。スマホで検知</a:t>
            </a:r>
            <a:endParaRPr lang="en-US" altLang="ja-JP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8E0074-E9A4-4508-A0E8-C62F4910E89A}"/>
              </a:ext>
            </a:extLst>
          </p:cNvPr>
          <p:cNvSpPr/>
          <p:nvPr/>
        </p:nvSpPr>
        <p:spPr>
          <a:xfrm>
            <a:off x="797472" y="4730645"/>
            <a:ext cx="7552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信号機のカメラが杖を検知して信号を青にする。</a:t>
            </a:r>
            <a:endParaRPr lang="en-US" altLang="ja-JP" dirty="0"/>
          </a:p>
        </p:txBody>
      </p:sp>
      <p:pic>
        <p:nvPicPr>
          <p:cNvPr id="11" name="図 10" descr="室内 が含まれている画像&#10;&#10;自動的に生成された説明">
            <a:extLst>
              <a:ext uri="{FF2B5EF4-FFF2-40B4-BE49-F238E27FC236}">
                <a16:creationId xmlns:a16="http://schemas.microsoft.com/office/drawing/2014/main" id="{1B7B0A40-155C-4AF5-801C-E735E4ADB2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100642"/>
            <a:ext cx="1881995" cy="1034577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2432D973-8FDF-4682-98E2-1940A9062A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4803" y="3690897"/>
            <a:ext cx="998325" cy="2074298"/>
          </a:xfrm>
          <a:prstGeom prst="rect">
            <a:avLst/>
          </a:prstGeom>
        </p:spPr>
      </p:pic>
      <p:pic>
        <p:nvPicPr>
          <p:cNvPr id="5" name="図 4" descr="人, 男性, 室内, 保持している が含まれている画像&#10;&#10;自動的に生成された説明">
            <a:extLst>
              <a:ext uri="{FF2B5EF4-FFF2-40B4-BE49-F238E27FC236}">
                <a16:creationId xmlns:a16="http://schemas.microsoft.com/office/drawing/2014/main" id="{D5DC3F7E-EA31-44CD-BDC9-646685A5B8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411" y="250722"/>
            <a:ext cx="1787717" cy="2607724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9A2225F-9467-4EDA-AF74-DDB2FF64751A}"/>
              </a:ext>
            </a:extLst>
          </p:cNvPr>
          <p:cNvSpPr/>
          <p:nvPr/>
        </p:nvSpPr>
        <p:spPr>
          <a:xfrm>
            <a:off x="797472" y="5282878"/>
            <a:ext cx="7552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パラメトリック・スピーカー　ある決められた範囲にしか音が聞こえない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78838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0E67F9-6F02-41BB-83EF-D2C61AB8A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QR</a:t>
            </a:r>
            <a:r>
              <a:rPr kumimoji="1"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を読んでしゃべるアプリを作る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3F6F254-1290-492F-8293-35B42AE75F7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48692" y="2009670"/>
            <a:ext cx="3970784" cy="3024336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F9D3FC1-7BC5-4935-BCA4-A6DC34CC2D1C}"/>
              </a:ext>
            </a:extLst>
          </p:cNvPr>
          <p:cNvSpPr/>
          <p:nvPr/>
        </p:nvSpPr>
        <p:spPr>
          <a:xfrm>
            <a:off x="251520" y="1244623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b="1" kern="100" dirty="0">
                <a:latin typeface="Century" panose="020406040505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使うブロックは</a:t>
            </a:r>
            <a:endParaRPr lang="ja-JP" altLang="ja-JP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33350" algn="just">
              <a:spcAft>
                <a:spcPts val="0"/>
              </a:spcAft>
            </a:pPr>
            <a:r>
              <a:rPr lang="ja-JP" altLang="ja-JP" kern="100" dirty="0">
                <a:latin typeface="Century" panose="020406040505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ボタン、ラベル、</a:t>
            </a:r>
            <a:r>
              <a:rPr lang="en-US" altLang="ja-JP" kern="100" dirty="0" err="1">
                <a:latin typeface="Century" panose="020406040505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barcodeScanner,ActivityStarter,textToSpeech</a:t>
            </a:r>
            <a:r>
              <a:rPr lang="ja-JP" altLang="ja-JP" kern="100" dirty="0">
                <a:latin typeface="Century" panose="020406040505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です</a:t>
            </a:r>
            <a:endParaRPr lang="ja-JP" altLang="ja-JP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A7760B5E-5F5B-43CD-ACBC-602D3D473E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3759642"/>
            <a:ext cx="3970784" cy="2198358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D9A66BA9-E795-4825-B1A5-5575693DCF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9535" y="3759642"/>
            <a:ext cx="2627025" cy="285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308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0E67F9-6F02-41BB-83EF-D2C61AB8A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b="1" dirty="0" err="1"/>
              <a:t>EDYSTONE</a:t>
            </a:r>
            <a:r>
              <a:rPr lang="ja-JP" altLang="ja-JP" b="1" dirty="0"/>
              <a:t>アドバタイジング</a:t>
            </a:r>
            <a:endParaRPr lang="ja-JP" altLang="ja-JP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08A47D1-A885-414A-8B57-FB62695FA8AF}"/>
              </a:ext>
            </a:extLst>
          </p:cNvPr>
          <p:cNvSpPr/>
          <p:nvPr/>
        </p:nvSpPr>
        <p:spPr>
          <a:xfrm>
            <a:off x="683568" y="1417638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Bluetooth</a:t>
            </a:r>
            <a:r>
              <a:rPr lang="ja-JP" altLang="en-US" dirty="0"/>
              <a:t>を使うとスマフォをもって対象物に近づくと、ブラウザの</a:t>
            </a:r>
            <a:r>
              <a:rPr lang="en-US" altLang="ja-JP" dirty="0"/>
              <a:t>URL</a:t>
            </a:r>
            <a:r>
              <a:rPr lang="ja-JP" altLang="en-US" dirty="0"/>
              <a:t>が表示され対象の説明を出すこともできます。無線で広告をしているようなものです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C38F3B01-5B93-46D3-824B-B4F39669C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4046" y="2274275"/>
            <a:ext cx="4944165" cy="3448531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A937D79-ADE1-4ADD-AD4C-6FB516BA70B3}"/>
              </a:ext>
            </a:extLst>
          </p:cNvPr>
          <p:cNvSpPr/>
          <p:nvPr/>
        </p:nvSpPr>
        <p:spPr>
          <a:xfrm>
            <a:off x="457200" y="2245040"/>
            <a:ext cx="36107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できること</a:t>
            </a:r>
          </a:p>
          <a:p>
            <a:r>
              <a:rPr lang="ja-JP" altLang="en-US" sz="1400" dirty="0"/>
              <a:t>スマフォのアプリで</a:t>
            </a:r>
            <a:r>
              <a:rPr lang="en-US" altLang="ja-JP" sz="1400" dirty="0"/>
              <a:t>WEB</a:t>
            </a:r>
            <a:r>
              <a:rPr lang="ja-JP" altLang="en-US" sz="1400" dirty="0"/>
              <a:t>サイトの</a:t>
            </a:r>
            <a:r>
              <a:rPr lang="en-US" altLang="ja-JP" sz="1400" dirty="0"/>
              <a:t>URL</a:t>
            </a:r>
            <a:r>
              <a:rPr lang="ja-JP" altLang="en-US" sz="1400" dirty="0"/>
              <a:t>を</a:t>
            </a:r>
            <a:r>
              <a:rPr lang="en-US" altLang="ja-JP" sz="1400" dirty="0" err="1"/>
              <a:t>micro:bit</a:t>
            </a:r>
            <a:r>
              <a:rPr lang="ja-JP" altLang="en-US" sz="1400" dirty="0"/>
              <a:t>から送信します。</a:t>
            </a:r>
          </a:p>
          <a:p>
            <a:r>
              <a:rPr lang="en-US" altLang="ja-JP" sz="1400" dirty="0"/>
              <a:t>URL</a:t>
            </a:r>
            <a:r>
              <a:rPr lang="ja-JP" altLang="en-US" sz="1400" dirty="0"/>
              <a:t>をクリックするとブラウザが開いて、サイトの内容が見られます</a:t>
            </a:r>
          </a:p>
          <a:p>
            <a:endParaRPr lang="ja-JP" altLang="en-US" dirty="0"/>
          </a:p>
          <a:p>
            <a:r>
              <a:rPr lang="ja-JP" alt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どうすればできる</a:t>
            </a:r>
          </a:p>
          <a:p>
            <a:r>
              <a:rPr lang="en-US" altLang="ja-JP" sz="1400" dirty="0" err="1"/>
              <a:t>Micro;bit</a:t>
            </a:r>
            <a:r>
              <a:rPr lang="ja-JP" altLang="en-US" sz="1400" dirty="0"/>
              <a:t>が動いているのを表示するため、５ｘ５の</a:t>
            </a:r>
            <a:r>
              <a:rPr lang="en-US" altLang="ja-JP" sz="1400" dirty="0"/>
              <a:t>LED</a:t>
            </a:r>
            <a:r>
              <a:rPr lang="ja-JP" altLang="en-US" sz="1400" dirty="0"/>
              <a:t>で点を動かします。</a:t>
            </a:r>
          </a:p>
          <a:p>
            <a:r>
              <a:rPr lang="en-US" altLang="ja-JP" sz="1400" dirty="0"/>
              <a:t>Bluetooth</a:t>
            </a:r>
            <a:r>
              <a:rPr lang="ja-JP" altLang="en-US" sz="1400" dirty="0"/>
              <a:t>から</a:t>
            </a:r>
            <a:r>
              <a:rPr lang="en-US" altLang="ja-JP" sz="1400" dirty="0" err="1"/>
              <a:t>bluetooth</a:t>
            </a:r>
            <a:r>
              <a:rPr lang="en-US" altLang="ja-JP" sz="1400" dirty="0"/>
              <a:t> URL</a:t>
            </a:r>
            <a:r>
              <a:rPr lang="ja-JP" altLang="en-US" sz="1400" dirty="0"/>
              <a:t>をアドバタイズブロックを使います。</a:t>
            </a:r>
          </a:p>
          <a:p>
            <a:r>
              <a:rPr lang="en-US" altLang="ja-JP" sz="1400" dirty="0"/>
              <a:t>URL</a:t>
            </a:r>
            <a:r>
              <a:rPr lang="ja-JP" altLang="en-US" sz="1400" dirty="0" err="1"/>
              <a:t>、</a:t>
            </a:r>
            <a:r>
              <a:rPr lang="ja-JP" altLang="en-US" sz="1400" dirty="0"/>
              <a:t>出力強度をセットします</a:t>
            </a: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6693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646DE147-8C20-4301-BFC1-BE0DDEB191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9144000" cy="5008689"/>
          </a:xfrm>
          <a:prstGeom prst="rect">
            <a:avLst/>
          </a:prstGeom>
        </p:spPr>
      </p:pic>
      <p:sp>
        <p:nvSpPr>
          <p:cNvPr id="3" name="タイトル 1">
            <a:extLst>
              <a:ext uri="{FF2B5EF4-FFF2-40B4-BE49-F238E27FC236}">
                <a16:creationId xmlns:a16="http://schemas.microsoft.com/office/drawing/2014/main" id="{C6D2813A-CB99-4EE9-9527-E720D7BCE67C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/>
              <a:t>これが普通の信号機</a:t>
            </a: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899585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D6DBE6-7BE6-4DAE-8170-5578B6689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hlinkClick r:id="rId2"/>
              </a:rPr>
              <a:t>https://</a:t>
            </a:r>
            <a:r>
              <a:rPr lang="en-US" altLang="ja-JP" dirty="0" err="1">
                <a:hlinkClick r:id="rId2"/>
              </a:rPr>
              <a:t>youtu.be</a:t>
            </a:r>
            <a:r>
              <a:rPr lang="en-US" altLang="ja-JP" dirty="0">
                <a:hlinkClick r:id="rId2"/>
              </a:rPr>
              <a:t>/</a:t>
            </a:r>
            <a:r>
              <a:rPr lang="en-US" altLang="ja-JP" dirty="0" err="1">
                <a:hlinkClick r:id="rId2"/>
              </a:rPr>
              <a:t>l1_uvemdBm4</a:t>
            </a:r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113841B-FAAD-4614-9873-000747C1CFDD}"/>
              </a:ext>
            </a:extLst>
          </p:cNvPr>
          <p:cNvSpPr/>
          <p:nvPr/>
        </p:nvSpPr>
        <p:spPr>
          <a:xfrm>
            <a:off x="534380" y="1997839"/>
            <a:ext cx="807524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（２）青と赤の</a:t>
            </a:r>
            <a:r>
              <a:rPr lang="en-US" altLang="ja-JP" dirty="0" err="1"/>
              <a:t>QR</a:t>
            </a:r>
            <a:r>
              <a:rPr lang="ja-JP" altLang="en-US" dirty="0"/>
              <a:t>コードを作ります。インターネットに</a:t>
            </a:r>
            <a:r>
              <a:rPr lang="en-US" altLang="ja-JP" dirty="0" err="1"/>
              <a:t>QR</a:t>
            </a:r>
            <a:r>
              <a:rPr lang="ja-JP" altLang="en-US" dirty="0"/>
              <a:t>を作成するサイトを利用しました</a:t>
            </a:r>
          </a:p>
          <a:p>
            <a:r>
              <a:rPr lang="en-US" altLang="ja-JP" dirty="0">
                <a:hlinkClick r:id="rId3"/>
              </a:rPr>
              <a:t>https://</a:t>
            </a:r>
            <a:r>
              <a:rPr lang="en-US" altLang="ja-JP" dirty="0" err="1">
                <a:hlinkClick r:id="rId3"/>
              </a:rPr>
              <a:t>qr.quel.jp</a:t>
            </a:r>
            <a:r>
              <a:rPr lang="en-US" altLang="ja-JP" dirty="0">
                <a:hlinkClick r:id="rId3"/>
              </a:rPr>
              <a:t>/</a:t>
            </a:r>
            <a:r>
              <a:rPr lang="en-US" altLang="ja-JP" dirty="0" err="1">
                <a:hlinkClick r:id="rId3"/>
              </a:rPr>
              <a:t>form_bsc_url.php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（３）（１）のプログラムに</a:t>
            </a:r>
            <a:r>
              <a:rPr lang="en-US" altLang="ja-JP" dirty="0" err="1"/>
              <a:t>QR</a:t>
            </a:r>
            <a:r>
              <a:rPr lang="ja-JP" altLang="en-US" dirty="0"/>
              <a:t>コードをスプライトとしてアップロードします</a:t>
            </a:r>
          </a:p>
          <a:p>
            <a:r>
              <a:rPr lang="ja-JP" altLang="en-US" dirty="0"/>
              <a:t>それぞれ信号機の上に載せます</a:t>
            </a:r>
          </a:p>
          <a:p>
            <a:endParaRPr lang="en-US" altLang="ja-JP"/>
          </a:p>
          <a:p>
            <a:endParaRPr lang="ja-JP" altLang="en-US" dirty="0"/>
          </a:p>
          <a:p>
            <a:r>
              <a:rPr lang="ja-JP" altLang="en-US" dirty="0"/>
              <a:t>（４）コード</a:t>
            </a:r>
          </a:p>
          <a:p>
            <a:r>
              <a:rPr lang="ja-JP" altLang="en-US" dirty="0"/>
              <a:t>旗が押されたら、</a:t>
            </a:r>
            <a:r>
              <a:rPr lang="en-US" altLang="ja-JP" dirty="0" err="1"/>
              <a:t>QR</a:t>
            </a:r>
            <a:r>
              <a:rPr lang="ja-JP" altLang="en-US" dirty="0"/>
              <a:t>コードを非表示</a:t>
            </a:r>
          </a:p>
          <a:p>
            <a:r>
              <a:rPr lang="ja-JP" altLang="en-US" dirty="0"/>
              <a:t>青のメッセージなら青の</a:t>
            </a:r>
            <a:r>
              <a:rPr lang="en-US" altLang="ja-JP" dirty="0" err="1"/>
              <a:t>QR</a:t>
            </a:r>
            <a:r>
              <a:rPr lang="ja-JP" altLang="en-US" dirty="0"/>
              <a:t>を表示、赤を非表示</a:t>
            </a:r>
          </a:p>
          <a:p>
            <a:r>
              <a:rPr lang="ja-JP" altLang="en-US" dirty="0"/>
              <a:t>赤のメッセージなら赤の</a:t>
            </a:r>
            <a:r>
              <a:rPr lang="en-US" altLang="ja-JP" dirty="0" err="1"/>
              <a:t>QR</a:t>
            </a:r>
            <a:r>
              <a:rPr lang="ja-JP" altLang="en-US" dirty="0"/>
              <a:t>を表示、緑を非表示</a:t>
            </a:r>
          </a:p>
        </p:txBody>
      </p:sp>
    </p:spTree>
    <p:extLst>
      <p:ext uri="{BB962C8B-B14F-4D97-AF65-F5344CB8AC3E}">
        <p14:creationId xmlns:p14="http://schemas.microsoft.com/office/powerpoint/2010/main" val="3195412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334</Words>
  <Application>Microsoft Office PowerPoint</Application>
  <PresentationFormat>画面に合わせる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Century</vt:lpstr>
      <vt:lpstr>UD デジタル 教科書体 N-B</vt:lpstr>
      <vt:lpstr>UD デジタル 教科書体 NK-B</vt:lpstr>
      <vt:lpstr>Arial</vt:lpstr>
      <vt:lpstr>Calibri</vt:lpstr>
      <vt:lpstr>Office テーマ</vt:lpstr>
      <vt:lpstr>鳴らない信号機</vt:lpstr>
      <vt:lpstr>音が鳴る信号機</vt:lpstr>
      <vt:lpstr>音の鳴らない信号機</vt:lpstr>
      <vt:lpstr>どうすればいい　アイデア募集</vt:lpstr>
      <vt:lpstr>例　</vt:lpstr>
      <vt:lpstr>QRを読んでしゃべるアプリを作る</vt:lpstr>
      <vt:lpstr>EDYSTONEアドバタイジング</vt:lpstr>
      <vt:lpstr>PowerPoint プレゼンテーション</vt:lpstr>
      <vt:lpstr>https://youtu.be/l1_uvemdBm4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鳴らない信号機</dc:title>
  <dc:creator>snortgm</dc:creator>
  <cp:lastModifiedBy>ichiro fukazawa</cp:lastModifiedBy>
  <cp:revision>15</cp:revision>
  <dcterms:created xsi:type="dcterms:W3CDTF">2019-11-07T07:28:50Z</dcterms:created>
  <dcterms:modified xsi:type="dcterms:W3CDTF">2020-04-30T21:53:40Z</dcterms:modified>
</cp:coreProperties>
</file>