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8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C238BD-A0D7-43A5-8283-0AE1ABE94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251421-713A-4D74-A621-190C451B6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F2C7B6-1F71-4B9A-8914-ACE283F7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7BAE07-0778-416A-899B-48BE0E09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0B10CA-38B8-46F3-B18C-0E9DC9D8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0D172F-728D-4302-8EF1-5BB45019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BEF076-5531-4390-A8E7-60C92F5D8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8DAC41-5ED1-4C23-885E-8722AFB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F1CE0B-420F-4763-854A-29CEF77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F19A88-EE8C-4E58-AFD4-1BD1DF37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0D9B43-D91A-47F9-85D0-269B75279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4D6E72-BC24-4022-A751-6FA6B1FA5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1354B4-EB84-42FB-9720-DCE8ECDC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530F5D-E61B-47D7-986F-6B223196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88B417-D428-4B06-ABA3-5E272D46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78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34843-6B21-4998-BDCF-C2F2DB00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122231-469E-4822-8904-D8389EE5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EFD4F5-AC5F-481B-968E-59CBBEFF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69E9A6-A3FF-4787-8653-768F6425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24980B-85F9-4FA1-891E-9EFE7393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0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23456C-35E7-43BA-8FE2-2E16DF07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439C64-5121-484D-948D-B13E9E50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1F3640-CE92-464F-B993-C910C8B7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4F1BCA-A29D-4AE8-87BF-2292B727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0329E1-D43F-4097-BF92-85C2DC98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57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D28F9-8539-425D-8273-3DB3B09A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B36161-FB3D-4D49-8EF7-8C05C4B98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139CBD-0E0E-4C64-8A5E-61A3993AF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D1D6ED-379E-4C6E-BC35-BE9543F6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26D089-08CF-4C00-8C52-FE42C113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DCB8E4-80ED-43DB-BF27-DD1CDFD1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83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ACBA2-D9FD-4EA5-86B6-905B0A36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41EF5E-5008-4D45-BBCA-D5D14948A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AC9900-E680-4768-8DE3-9F669150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CAC0EA-C3EB-46A0-85A6-AE875A942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774729-ADB8-4251-B91B-5BB98F791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7B9D68-2360-4DE7-9CEF-17253452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AB2B1E1-EFB9-4BA6-9FB7-19E99DEF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19D2A5-B7D5-47C9-91B1-E317448E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8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EBB66-BDD4-406F-8413-4F3ED40B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CBA20C-1D45-4CEF-BE0A-65B0BB79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927C2F-2339-4CC6-B0B9-E02221E5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A9C5EC-4993-43E1-A02C-AA720963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70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29F7F3-9DED-420B-8CD5-317FD882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39DE52-2BB8-4B92-A650-9F95ABE4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9F9056-75A0-48C8-91D6-B578D035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29208-F83A-4724-B4D8-EC7A959C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F58D89-0F35-49FE-8B88-FEB7EA0A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5A2660-7E5A-4B77-B2F4-DAE0576D9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116092-1A29-4A4F-BE62-0AD05A1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045A55-3284-4E90-86DE-37A19355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4BBEA8-59AD-4DDC-AC0A-6CBF65F6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63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0CC9B-9EC0-4166-9D45-1DB5690B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7751445-8A1B-43A5-B298-056D438F2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27B4F2-089A-41BF-A500-94366628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309312-04EE-4F98-AA44-3680E2C6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30D61E-50C8-46D1-B682-4EBED3CC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FAB4DD-4067-4E22-9513-9753550F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4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755EDC-521F-4DBD-AA5C-397FED6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A47D50-D6A3-425B-A3CF-CB02F6D05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0DF35C-1F1D-41E5-AEAB-AE49626E7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A94B-5770-4701-B0C0-0AA7F83B880B}" type="datetimeFigureOut">
              <a:rPr kumimoji="1" lang="ja-JP" altLang="en-US" smtClean="0"/>
              <a:t>2021/11/27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3F4DC-38E1-408C-8027-52CFDE72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3F2547-2A0A-4FB7-B669-D1B2D3236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56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F385EC-122E-45CC-8713-9F1DFCA629C5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48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無料でホームページ</a:t>
            </a:r>
            <a:endParaRPr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542339-24D8-46B2-AF4D-C09D16898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70" y="2269947"/>
            <a:ext cx="3254053" cy="23181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EC31DD5-313E-46E5-80C7-BE211AC1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181" y="2269946"/>
            <a:ext cx="3431637" cy="23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86FB55-F1B7-4ABB-AA2B-7160127FD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5" y="2261987"/>
            <a:ext cx="3921987" cy="21766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63506A5-3624-4E03-8A29-EE1F8A63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899" y="2154813"/>
            <a:ext cx="3393015" cy="23340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59A0102-F9C6-451D-84B4-F86E7E50D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533" y="2194051"/>
            <a:ext cx="3536594" cy="224459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A6413F3-140C-4D89-848D-CEA1CE08C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401" y="4781550"/>
            <a:ext cx="3864911" cy="1905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9E2954-3F7B-4FC5-A83C-22E31FABB011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48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ネットショップ</a:t>
            </a:r>
            <a:endParaRPr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8144DC9-E479-4370-893B-0293CA874B20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48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Google </a:t>
            </a:r>
            <a:r>
              <a:rPr lang="ja-JP" altLang="en-US" sz="48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を使ってビジネスを無料でアピール</a:t>
            </a:r>
            <a:endParaRPr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1720503-71B0-44CB-9A09-03C4A108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8" y="1290321"/>
            <a:ext cx="4725963" cy="30340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4DA6AA1-2AA3-46C4-B9EE-7E2DD9AC4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18" y="5019915"/>
            <a:ext cx="2734057" cy="109552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47FEFF2-AA7A-469B-9293-9DB52775F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975" y="5019915"/>
            <a:ext cx="2572109" cy="109552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78A0BDA-4A3F-43B9-B8F9-BCB2DF8C3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980" y="1518989"/>
            <a:ext cx="3372321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4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a2339</dc:creator>
  <cp:lastModifiedBy>a2339</cp:lastModifiedBy>
  <cp:revision>8</cp:revision>
  <dcterms:created xsi:type="dcterms:W3CDTF">2021-10-24T04:53:52Z</dcterms:created>
  <dcterms:modified xsi:type="dcterms:W3CDTF">2021-11-27T01:04:59Z</dcterms:modified>
</cp:coreProperties>
</file>