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44" autoAdjust="0"/>
  </p:normalViewPr>
  <p:slideViewPr>
    <p:cSldViewPr snapToGrid="0">
      <p:cViewPr varScale="1">
        <p:scale>
          <a:sx n="90" d="100"/>
          <a:sy n="90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4776-BDC0-4E40-A39D-90C93164B00E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24064-193A-4138-B443-A5B44FF45A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46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瓶とラベルを別々に用意します。瓶はインターネットから、ラベルはパワーポイントで作りました。</a:t>
            </a:r>
            <a:endParaRPr lang="en-US" altLang="ja-JP" b="0" i="0">
              <a:solidFill>
                <a:srgbClr val="444444"/>
              </a:solidFill>
              <a:effectLst/>
              <a:latin typeface="ヒラギノ角ゴ Pro W3"/>
            </a:endParaRPr>
          </a:p>
          <a:p>
            <a:pPr algn="l"/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ラベルを変形して、瓶に貼ったように加工します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24064-193A-4138-B443-A5B44FF45A6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2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フリーソフトの</a:t>
            </a:r>
            <a:r>
              <a:rPr lang="en-US" altLang="ja-JP" b="0" i="0">
                <a:solidFill>
                  <a:srgbClr val="444444"/>
                </a:solidFill>
                <a:effectLst/>
                <a:latin typeface="ヒラギノ角ゴ Pro W3"/>
              </a:rPr>
              <a:t>GIMP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を起動します</a:t>
            </a:r>
            <a:endParaRPr lang="en-US" altLang="ja-JP" b="0" i="0">
              <a:solidFill>
                <a:srgbClr val="444444"/>
              </a:solidFill>
              <a:effectLst/>
              <a:latin typeface="ヒラギノ角ゴ Pro W3"/>
            </a:endParaRPr>
          </a:p>
          <a:p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瓶をドロップします</a:t>
            </a:r>
            <a:endParaRPr lang="en-US" altLang="ja-JP" b="0" i="0">
              <a:solidFill>
                <a:srgbClr val="444444"/>
              </a:solidFill>
              <a:effectLst/>
              <a:latin typeface="ヒラギノ角ゴ Pro W3"/>
            </a:endParaRPr>
          </a:p>
          <a:p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ラベルもドロップします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24064-193A-4138-B443-A5B44FF45A6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31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ラベルが選択されています。</a:t>
            </a:r>
            <a:endParaRPr lang="en-US" altLang="ja-JP" b="0" i="0">
              <a:solidFill>
                <a:srgbClr val="444444"/>
              </a:solidFill>
              <a:effectLst/>
              <a:latin typeface="ヒラギノ角ゴ Pro W3"/>
            </a:endParaRPr>
          </a:p>
          <a:p>
            <a:pPr algn="l"/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フィルター・変形・カーブに沿って曲げる　。</a:t>
            </a:r>
            <a:r>
              <a:rPr lang="en-US" altLang="ja-JP" b="0" i="0">
                <a:solidFill>
                  <a:srgbClr val="444444"/>
                </a:solidFill>
                <a:effectLst/>
                <a:latin typeface="ヒラギノ角ゴ Pro W3"/>
              </a:rPr>
              <a:t>upper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と</a:t>
            </a:r>
            <a:r>
              <a:rPr lang="en-US" altLang="ja-JP" b="0" i="0">
                <a:solidFill>
                  <a:srgbClr val="444444"/>
                </a:solidFill>
                <a:effectLst/>
                <a:latin typeface="ヒラギノ角ゴ Pro W3"/>
              </a:rPr>
              <a:t>lower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にそれぞれ操作を行います。</a:t>
            </a:r>
            <a:endParaRPr lang="en-US" altLang="ja-JP" b="0" i="0">
              <a:solidFill>
                <a:srgbClr val="444444"/>
              </a:solidFill>
              <a:effectLst/>
              <a:latin typeface="ヒラギノ角ゴ Pro W3"/>
            </a:endParaRPr>
          </a:p>
          <a:p>
            <a:pPr algn="l"/>
            <a:r>
              <a:rPr lang="en-US" altLang="ja-JP" b="0" i="0">
                <a:solidFill>
                  <a:srgbClr val="444444"/>
                </a:solidFill>
                <a:effectLst/>
                <a:latin typeface="ヒラギノ角ゴ Pro W3"/>
              </a:rPr>
              <a:t>OK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を押すとできました。</a:t>
            </a:r>
            <a:r>
              <a:rPr kumimoji="1"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ファイル・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名前を付けてエクスポートして、</a:t>
            </a:r>
            <a:r>
              <a:rPr lang="en-US" altLang="ja-JP" b="0" i="0">
                <a:solidFill>
                  <a:srgbClr val="444444"/>
                </a:solidFill>
                <a:effectLst/>
                <a:latin typeface="ヒラギノ角ゴ Pro W3"/>
              </a:rPr>
              <a:t>PNG</a:t>
            </a:r>
            <a:r>
              <a:rPr lang="ja-JP" altLang="en-US" b="0" i="0">
                <a:solidFill>
                  <a:srgbClr val="444444"/>
                </a:solidFill>
                <a:effectLst/>
                <a:latin typeface="ヒラギノ角ゴ Pro W3"/>
              </a:rPr>
              <a:t>にします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24064-193A-4138-B443-A5B44FF45A6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1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C238BD-A0D7-43A5-8283-0AE1ABE94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251421-713A-4D74-A621-190C451B6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2C7B6-1F71-4B9A-8914-ACE283F7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7BAE07-0778-416A-899B-48BE0E09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0B10CA-38B8-46F3-B18C-0E9DC9D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D172F-728D-4302-8EF1-5BB45019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BEF076-5531-4390-A8E7-60C92F5D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8DAC41-5ED1-4C23-885E-8722AFB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F1CE0B-420F-4763-854A-29CEF77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F19A88-EE8C-4E58-AFD4-1BD1DF37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0D9B43-D91A-47F9-85D0-269B75279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4D6E72-BC24-4022-A751-6FA6B1FA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1354B4-EB84-42FB-9720-DCE8ECDC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530F5D-E61B-47D7-986F-6B223196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88B417-D428-4B06-ABA3-5E272D46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78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34843-6B21-4998-BDCF-C2F2DB00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22231-469E-4822-8904-D8389EE5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FD4F5-AC5F-481B-968E-59CBBEFF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69E9A6-A3FF-4787-8653-768F6425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4980B-85F9-4FA1-891E-9EFE7393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0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3456C-35E7-43BA-8FE2-2E16DF07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439C64-5121-484D-948D-B13E9E50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1F3640-CE92-464F-B993-C910C8B7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4F1BCA-A29D-4AE8-87BF-2292B727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329E1-D43F-4097-BF92-85C2DC98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5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D28F9-8539-425D-8273-3DB3B09A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B36161-FB3D-4D49-8EF7-8C05C4B98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139CBD-0E0E-4C64-8A5E-61A3993AF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1D6ED-379E-4C6E-BC35-BE9543F6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6D089-08CF-4C00-8C52-FE42C113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DCB8E4-80ED-43DB-BF27-DD1CDFD1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3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ACBA2-D9FD-4EA5-86B6-905B0A36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1EF5E-5008-4D45-BBCA-D5D14948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C9900-E680-4768-8DE3-9F669150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CAC0EA-C3EB-46A0-85A6-AE875A942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774729-ADB8-4251-B91B-5BB98F791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7B9D68-2360-4DE7-9CEF-17253452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B2B1E1-EFB9-4BA6-9FB7-19E99DEF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19D2A5-B7D5-47C9-91B1-E317448E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8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EBB66-BDD4-406F-8413-4F3ED40B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CBA20C-1D45-4CEF-BE0A-65B0BB79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927C2F-2339-4CC6-B0B9-E02221E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A9C5EC-4993-43E1-A02C-AA72096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70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29F7F3-9DED-420B-8CD5-317FD882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39DE52-2BB8-4B92-A650-9F95ABE4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9F9056-75A0-48C8-91D6-B578D035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29208-F83A-4724-B4D8-EC7A959C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F58D89-0F35-49FE-8B88-FEB7EA0A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5A2660-7E5A-4B77-B2F4-DAE0576D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116092-1A29-4A4F-BE62-0AD05A11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045A55-3284-4E90-86DE-37A19355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4BBEA8-59AD-4DDC-AC0A-6CBF65F6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63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0CC9B-9EC0-4166-9D45-1DB5690B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751445-8A1B-43A5-B298-056D438F2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27B4F2-089A-41BF-A500-94366628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309312-04EE-4F98-AA44-3680E2C6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0D61E-50C8-46D1-B682-4EBED3CC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FAB4DD-4067-4E22-9513-9753550F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755EDC-521F-4DBD-AA5C-397FED6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A47D50-D6A3-425B-A3CF-CB02F6D0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DF35C-1F1D-41E5-AEAB-AE49626E7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A94B-5770-4701-B0C0-0AA7F83B880B}" type="datetimeFigureOut">
              <a:rPr kumimoji="1" lang="ja-JP" altLang="en-US" smtClean="0"/>
              <a:t>2021/11/29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3F4DC-38E1-408C-8027-52CFDE72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F2547-2A0A-4FB7-B669-D1B2D323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E762-3FEA-40BD-AB82-5EE55034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5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F385EC-122E-45CC-8713-9F1DFCA629C5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瓶にラベルを張ります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10" name="図 9" descr="皿のボトル&#10;&#10;自動的に生成された説明">
            <a:extLst>
              <a:ext uri="{FF2B5EF4-FFF2-40B4-BE49-F238E27FC236}">
                <a16:creationId xmlns:a16="http://schemas.microsoft.com/office/drawing/2014/main" id="{EB61DFCC-8F91-4F33-A28C-C4593FA2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06" y="1402527"/>
            <a:ext cx="3743847" cy="4696480"/>
          </a:xfrm>
          <a:prstGeom prst="rect">
            <a:avLst/>
          </a:prstGeom>
        </p:spPr>
      </p:pic>
      <p:pic>
        <p:nvPicPr>
          <p:cNvPr id="12" name="図 11" descr="プラスチックボトルに入った水&#10;&#10;中程度の精度で自動的に生成された説明">
            <a:extLst>
              <a:ext uri="{FF2B5EF4-FFF2-40B4-BE49-F238E27FC236}">
                <a16:creationId xmlns:a16="http://schemas.microsoft.com/office/drawing/2014/main" id="{3BB04360-1C17-4648-A5A7-5E15A9E8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07"/>
            <a:ext cx="4762500" cy="4762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2110A3-54AF-4E96-A510-FD2AE04CB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295" y="2914578"/>
            <a:ext cx="3658111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F385EC-122E-45CC-8713-9F1DFCA629C5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GIMP</a:t>
            </a:r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を起動して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63CC90-B6E5-4FF2-8D22-9C967FD04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95" y="1604299"/>
            <a:ext cx="5332726" cy="4235116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AF1E9FE-3710-4AF1-81E8-3708626FD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6" y="1604299"/>
            <a:ext cx="5354800" cy="42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395AFB0E-49F0-4F0B-98E5-361AB623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59" y="1395663"/>
            <a:ext cx="5922189" cy="465111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E70B1B-B109-4EEC-856F-D91070F81AD3}"/>
              </a:ext>
            </a:extLst>
          </p:cNvPr>
          <p:cNvGrpSpPr/>
          <p:nvPr/>
        </p:nvGrpSpPr>
        <p:grpSpPr>
          <a:xfrm>
            <a:off x="315965" y="1103444"/>
            <a:ext cx="5743947" cy="4943332"/>
            <a:chOff x="315965" y="1103444"/>
            <a:chExt cx="5743947" cy="4943332"/>
          </a:xfrm>
        </p:grpSpPr>
        <p:pic>
          <p:nvPicPr>
            <p:cNvPr id="5" name="図 4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69A2B0B1-2DE0-4573-BC61-9B7C63B03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5" y="1103444"/>
              <a:ext cx="5743947" cy="4943332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8DAC3D70-F336-4901-AE74-658328CA7139}"/>
                </a:ext>
              </a:extLst>
            </p:cNvPr>
            <p:cNvSpPr/>
            <p:nvPr/>
          </p:nvSpPr>
          <p:spPr>
            <a:xfrm>
              <a:off x="3192087" y="2543695"/>
              <a:ext cx="2754178" cy="69826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6BB16CB-1ABD-4A35-B4AA-96E08890031C}"/>
                </a:ext>
              </a:extLst>
            </p:cNvPr>
            <p:cNvSpPr/>
            <p:nvPr/>
          </p:nvSpPr>
          <p:spPr>
            <a:xfrm>
              <a:off x="3074291" y="4136346"/>
              <a:ext cx="1397956" cy="69826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2AA0BC-3D8E-4242-B6A8-4F7AE621B4ED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フィルター・変形・カーブに沿って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106</Words>
  <Application>Microsoft Office PowerPoint</Application>
  <PresentationFormat>ワイド画面</PresentationFormat>
  <Paragraphs>14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UD デジタル 教科書体 N-B</vt:lpstr>
      <vt:lpstr>ヒラギノ角ゴ Pro W3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a2339</dc:creator>
  <cp:lastModifiedBy>a2339</cp:lastModifiedBy>
  <cp:revision>10</cp:revision>
  <dcterms:created xsi:type="dcterms:W3CDTF">2021-10-24T04:53:52Z</dcterms:created>
  <dcterms:modified xsi:type="dcterms:W3CDTF">2021-11-29T09:18:52Z</dcterms:modified>
</cp:coreProperties>
</file>