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66" autoAdjust="0"/>
  </p:normalViewPr>
  <p:slideViewPr>
    <p:cSldViewPr snapToGrid="0">
      <p:cViewPr varScale="1">
        <p:scale>
          <a:sx n="75" d="100"/>
          <a:sy n="75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FB182-FB1A-40D6-BC32-615FD0A287A0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2FF97-0541-452D-A8F0-F22760716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68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/>
          </a:p>
          <a:p>
            <a:endParaRPr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2FF97-0541-452D-A8F0-F227607163B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44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A4FF0-24A6-4519-947F-25A95E531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9F8C75-A635-481E-9220-56199DF1B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BF0DCB-9D99-445E-B842-6AF080F0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29B30-6C40-45C6-B952-17741692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C9E58D-A76C-4E3F-8151-750D711D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2DB06-7B18-4CC7-B445-19A681BB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33281C-448F-44C6-9ADD-2E568DBE4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8015E3-57FB-4E63-B1CE-0D3AC1E1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D3E12F-D7A7-4907-8008-84643474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416256-06D1-47AD-8283-06F7779C2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21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4F4364-30E0-4A37-BBC4-B5D483BC5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0DA4CA-D8EE-424F-8A43-62A1B96F3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E3C91-8489-4EEC-B273-EB18959D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79B467-5284-49B1-964E-E105C863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6620B3-9BF2-4F00-9777-1E9C8C67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0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596F2-4C02-4663-9EFE-E1D138C0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645977-F9C3-4B0D-BA79-6764EDDD3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53A22C-7798-4C82-8A7C-6300C5B9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838EF4-E2AC-40F6-B8C6-3EFF01D1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3DEEBE-7EF6-4630-B327-60403E7B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3D9ECB-F83C-4A0A-8858-561AD1A4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C3F680-F1A5-4CD6-9CE6-C0B5CD6CD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8FD90-DA51-48A2-974C-FD2F2DAA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F5CFA-ED89-4AA4-8637-75A7877D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A9B2A2-05E4-4190-9AE6-DDEFE50E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9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4E960C-FAB3-4116-8289-053253AA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81818C-BDD6-4873-B5DF-8F053A350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B34800-B46A-45F8-941A-F332711AF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B37C5F-FCDB-47A5-BF18-9E6A0E3F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8609CA-E15A-4472-B206-3B7B8F44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90CA5A-B81E-4516-BC7B-B6D2ECFA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74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8306D-22A1-459F-AD28-7FACEEF0B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83D51-063A-412F-981E-CC5B934B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C77086-56E5-429C-9F57-FBCD90DDF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596467-20B2-4A23-86CD-03EE3857A5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10293-1262-4545-B1E2-C3CC395FD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D7F664-A02E-4165-A610-27689BC0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925AA71-1B0A-4946-B89A-8454ED9A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23525C-B9FB-468E-89F6-C5DC2A0B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9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45B3D-8F13-45F0-AEF5-B9E1BE69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17C82A-35D7-4D77-B568-EF00A36B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0488F3-F385-436B-BF38-0753D774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CEA97D-848B-4267-91F1-14CF68AB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3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88FBF3-1D4E-4E57-8E4F-D1A4838B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9516566-0612-4AA6-B607-46A3227F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2684CE-4317-4749-BCF4-5ACE8839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11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855B29-F03A-49F3-BDE8-7205AF4B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4D819-07A8-44A3-90A8-01F28345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FE1BCF-89D4-4288-82F8-25716DEF1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C46D5-8F45-4BC0-9321-7F0A367C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B0E9CB-41FA-438F-93A1-8ABEA095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32A2C0-62BA-45AD-8C2F-D7FE7836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ECB04-1CD3-422F-A9D9-D43B758E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CB43D2-6402-40A6-A091-350949ED2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26C540-2A23-4542-B79A-9061FACEC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90EB14-A5A1-43F5-BAF8-7A1043A2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2C948E-E048-4849-8310-EA5F59FE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FED390-0EC2-4BC9-80B9-2B4DE551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2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BB9C41-D60A-4F8A-9755-BA949588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B05C9B-137A-4DBA-89D3-E23CCAEC2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0B5838-D786-4558-B138-53FE5614E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11A4-69C1-4243-AB43-F0B37FC536AA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303A64-322D-418C-B3B8-FA5F3164E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75151E-1302-48C0-AAD1-854CA73A4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336A4-5D99-4795-A92F-801FCA76A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6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C04A0D6-9C84-4FD7-BA3E-AC4D4C77FA00}"/>
              </a:ext>
            </a:extLst>
          </p:cNvPr>
          <p:cNvSpPr/>
          <p:nvPr/>
        </p:nvSpPr>
        <p:spPr>
          <a:xfrm>
            <a:off x="0" y="-13194"/>
            <a:ext cx="121920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800" b="1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水彩画風に</a:t>
            </a:r>
            <a:endParaRPr lang="ja-JP" altLang="en-US" sz="48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-B" panose="02020700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904E1EE2-4244-4A0C-B6E1-315A3DDA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0E1FF084-7ACB-434B-91C4-69CC71E3E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0837" y="49218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C207046-E102-46F0-BA36-019A608B6715}"/>
              </a:ext>
            </a:extLst>
          </p:cNvPr>
          <p:cNvSpPr txBox="1"/>
          <p:nvPr/>
        </p:nvSpPr>
        <p:spPr>
          <a:xfrm>
            <a:off x="1351722" y="924809"/>
            <a:ext cx="9603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/>
              <a:t>https://tech-lagoon.com/imagechef/image-to-watercolor.html</a:t>
            </a:r>
            <a:endParaRPr lang="ja-JP" altLang="en-US" sz="2400" b="1"/>
          </a:p>
        </p:txBody>
      </p:sp>
      <p:pic>
        <p:nvPicPr>
          <p:cNvPr id="4" name="図 3" descr="ピンクの髪の女性&#10;&#10;中程度の精度で自動的に生成された説明">
            <a:extLst>
              <a:ext uri="{FF2B5EF4-FFF2-40B4-BE49-F238E27FC236}">
                <a16:creationId xmlns:a16="http://schemas.microsoft.com/office/drawing/2014/main" id="{E05353B0-9437-482D-A2B8-921048677A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3"/>
          <a:stretch/>
        </p:blipFill>
        <p:spPr>
          <a:xfrm>
            <a:off x="1797050" y="1493480"/>
            <a:ext cx="3086100" cy="5021619"/>
          </a:xfrm>
          <a:prstGeom prst="rect">
            <a:avLst/>
          </a:prstGeom>
        </p:spPr>
      </p:pic>
      <p:pic>
        <p:nvPicPr>
          <p:cNvPr id="6" name="図 5" descr="髪の長い女のイラスト&#10;&#10;中程度の精度で自動的に生成された説明">
            <a:extLst>
              <a:ext uri="{FF2B5EF4-FFF2-40B4-BE49-F238E27FC236}">
                <a16:creationId xmlns:a16="http://schemas.microsoft.com/office/drawing/2014/main" id="{665EE960-F062-4A11-89C6-AF890A66E0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39"/>
          <a:stretch/>
        </p:blipFill>
        <p:spPr>
          <a:xfrm>
            <a:off x="6791037" y="1493480"/>
            <a:ext cx="3067050" cy="502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6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a2339</dc:creator>
  <cp:lastModifiedBy>a2339</cp:lastModifiedBy>
  <cp:revision>21</cp:revision>
  <cp:lastPrinted>2021-12-05T22:43:56Z</cp:lastPrinted>
  <dcterms:created xsi:type="dcterms:W3CDTF">2021-10-24T11:13:03Z</dcterms:created>
  <dcterms:modified xsi:type="dcterms:W3CDTF">2021-12-17T07:00:06Z</dcterms:modified>
</cp:coreProperties>
</file>